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1" r:id="rId4"/>
    <p:sldId id="260" r:id="rId5"/>
    <p:sldId id="262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.cuzic1@skole.hr" initials="i" lastIdx="1" clrIdx="0">
    <p:extLst>
      <p:ext uri="{19B8F6BF-5375-455C-9EA6-DF929625EA0E}">
        <p15:presenceInfo xmlns:p15="http://schemas.microsoft.com/office/powerpoint/2012/main" xmlns="" userId="ivan.cuzic1@skole.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5" autoAdjust="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D1287-C220-4334-A479-0A9174D0508D}" type="doc">
      <dgm:prSet loTypeId="urn:microsoft.com/office/officeart/2005/8/layout/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10BC32-4686-45EB-9CC3-9ABA227E5BAF}">
      <dgm:prSet/>
      <dgm:spPr/>
      <dgm:t>
        <a:bodyPr/>
        <a:lstStyle/>
        <a:p>
          <a:r>
            <a:rPr lang="hr-HR"/>
            <a:t>Mikenjani pisali linearnim B pismom</a:t>
          </a:r>
          <a:endParaRPr lang="en-US"/>
        </a:p>
      </dgm:t>
    </dgm:pt>
    <dgm:pt modelId="{1A44EB65-EB5D-4D53-A42E-6BDA84EC707E}" type="parTrans" cxnId="{2E3EE097-52B5-4067-A2C4-C2C5600940BE}">
      <dgm:prSet/>
      <dgm:spPr/>
      <dgm:t>
        <a:bodyPr/>
        <a:lstStyle/>
        <a:p>
          <a:endParaRPr lang="en-US"/>
        </a:p>
      </dgm:t>
    </dgm:pt>
    <dgm:pt modelId="{1E8DAE1A-8EFF-40A4-B2AE-2AD8E781F495}" type="sibTrans" cxnId="{2E3EE097-52B5-4067-A2C4-C2C5600940BE}">
      <dgm:prSet/>
      <dgm:spPr/>
      <dgm:t>
        <a:bodyPr/>
        <a:lstStyle/>
        <a:p>
          <a:endParaRPr lang="en-US"/>
        </a:p>
      </dgm:t>
    </dgm:pt>
    <dgm:pt modelId="{6FA8283E-BB22-4B14-8446-D3D923D6B371}">
      <dgm:prSet/>
      <dgm:spPr/>
      <dgm:t>
        <a:bodyPr/>
        <a:lstStyle/>
        <a:p>
          <a:r>
            <a:rPr lang="hr-HR" dirty="0"/>
            <a:t>Pločice pronađene u ahejskom polisu Pilu</a:t>
          </a:r>
          <a:endParaRPr lang="en-US" dirty="0"/>
        </a:p>
      </dgm:t>
    </dgm:pt>
    <dgm:pt modelId="{02B430C7-C313-49CF-9F4C-582BB74ABBBD}" type="parTrans" cxnId="{7CD371FC-7E7A-4DBE-8BFB-1DE8B544424C}">
      <dgm:prSet/>
      <dgm:spPr/>
      <dgm:t>
        <a:bodyPr/>
        <a:lstStyle/>
        <a:p>
          <a:endParaRPr lang="en-US"/>
        </a:p>
      </dgm:t>
    </dgm:pt>
    <dgm:pt modelId="{785B0B4E-E9B5-4563-B1D4-D694AFF05FBA}" type="sibTrans" cxnId="{7CD371FC-7E7A-4DBE-8BFB-1DE8B544424C}">
      <dgm:prSet/>
      <dgm:spPr/>
      <dgm:t>
        <a:bodyPr/>
        <a:lstStyle/>
        <a:p>
          <a:endParaRPr lang="en-US"/>
        </a:p>
      </dgm:t>
    </dgm:pt>
    <dgm:pt modelId="{43973686-6141-46BD-86C4-C23B7F74C153}">
      <dgm:prSet/>
      <dgm:spPr/>
      <dgm:t>
        <a:bodyPr/>
        <a:lstStyle/>
        <a:p>
          <a:r>
            <a:rPr lang="hr-HR" dirty="0"/>
            <a:t>Pismo dešifrirao Michael </a:t>
          </a:r>
          <a:r>
            <a:rPr lang="hr-HR" dirty="0" err="1"/>
            <a:t>Ventris</a:t>
          </a:r>
          <a:endParaRPr lang="en-US" dirty="0"/>
        </a:p>
      </dgm:t>
    </dgm:pt>
    <dgm:pt modelId="{6AE0D492-45E9-4065-837F-D8EDDB83242E}" type="parTrans" cxnId="{754B62A9-D205-416A-96C0-8864BBD29CE6}">
      <dgm:prSet/>
      <dgm:spPr/>
      <dgm:t>
        <a:bodyPr/>
        <a:lstStyle/>
        <a:p>
          <a:endParaRPr lang="en-US"/>
        </a:p>
      </dgm:t>
    </dgm:pt>
    <dgm:pt modelId="{B78824EB-8B75-45A9-BB78-F011AAA4F65B}" type="sibTrans" cxnId="{754B62A9-D205-416A-96C0-8864BBD29CE6}">
      <dgm:prSet/>
      <dgm:spPr/>
      <dgm:t>
        <a:bodyPr/>
        <a:lstStyle/>
        <a:p>
          <a:endParaRPr lang="en-US"/>
        </a:p>
      </dgm:t>
    </dgm:pt>
    <dgm:pt modelId="{D2B87709-2D22-47DD-9A5F-D42884C3893E}">
      <dgm:prSet/>
      <dgm:spPr/>
      <dgm:t>
        <a:bodyPr/>
        <a:lstStyle/>
        <a:p>
          <a:r>
            <a:rPr lang="hr-HR" dirty="0"/>
            <a:t>Pismo razvijeno pod utjecajem kretskog linearnog A pisma</a:t>
          </a:r>
          <a:endParaRPr lang="en-US" dirty="0"/>
        </a:p>
      </dgm:t>
    </dgm:pt>
    <dgm:pt modelId="{DF0A2A9E-ECF2-4B53-B372-49A062DB5AD4}" type="parTrans" cxnId="{8CC7F0F7-9AA1-4024-9F04-879B8BAD14D1}">
      <dgm:prSet/>
      <dgm:spPr/>
    </dgm:pt>
    <dgm:pt modelId="{4A995502-42B7-494D-9250-237C3D6B9BA8}" type="sibTrans" cxnId="{8CC7F0F7-9AA1-4024-9F04-879B8BAD14D1}">
      <dgm:prSet/>
      <dgm:spPr/>
      <dgm:t>
        <a:bodyPr/>
        <a:lstStyle/>
        <a:p>
          <a:endParaRPr lang="hr-HR"/>
        </a:p>
      </dgm:t>
    </dgm:pt>
    <dgm:pt modelId="{C3A17D53-4340-4645-BC50-06C9683CAE29}" type="pres">
      <dgm:prSet presAssocID="{11AD1287-C220-4334-A479-0A9174D050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58D85BA-6798-42A8-9C32-87A1D780213B}" type="pres">
      <dgm:prSet presAssocID="{D610BC32-4686-45EB-9CC3-9ABA227E5BA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DF0587-9884-4A99-8534-B5AE566E1C02}" type="pres">
      <dgm:prSet presAssocID="{1E8DAE1A-8EFF-40A4-B2AE-2AD8E781F495}" presName="sibTrans" presStyleLbl="sibTrans2D1" presStyleIdx="0" presStyleCnt="3"/>
      <dgm:spPr/>
      <dgm:t>
        <a:bodyPr/>
        <a:lstStyle/>
        <a:p>
          <a:endParaRPr lang="hr-HR"/>
        </a:p>
      </dgm:t>
    </dgm:pt>
    <dgm:pt modelId="{E4F77D77-7055-4020-8F80-426CB83C9332}" type="pres">
      <dgm:prSet presAssocID="{1E8DAE1A-8EFF-40A4-B2AE-2AD8E781F495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CE2ACACD-8586-4EB9-90C3-1A2DCDFC8C1E}" type="pres">
      <dgm:prSet presAssocID="{D2B87709-2D22-47DD-9A5F-D42884C389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3BA169-06A2-4A3A-A007-B6A46906ABF4}" type="pres">
      <dgm:prSet presAssocID="{4A995502-42B7-494D-9250-237C3D6B9BA8}" presName="sibTrans" presStyleLbl="sibTrans2D1" presStyleIdx="1" presStyleCnt="3"/>
      <dgm:spPr/>
      <dgm:t>
        <a:bodyPr/>
        <a:lstStyle/>
        <a:p>
          <a:endParaRPr lang="hr-HR"/>
        </a:p>
      </dgm:t>
    </dgm:pt>
    <dgm:pt modelId="{C4152FD1-7659-48FB-B328-C93005D90A39}" type="pres">
      <dgm:prSet presAssocID="{4A995502-42B7-494D-9250-237C3D6B9BA8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9959BBF1-7731-455F-8806-567A360D3EAA}" type="pres">
      <dgm:prSet presAssocID="{6FA8283E-BB22-4B14-8446-D3D923D6B3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E87C39-D657-40FD-B218-1BEB379B52AC}" type="pres">
      <dgm:prSet presAssocID="{785B0B4E-E9B5-4563-B1D4-D694AFF05FBA}" presName="sibTrans" presStyleLbl="sibTrans2D1" presStyleIdx="2" presStyleCnt="3"/>
      <dgm:spPr/>
      <dgm:t>
        <a:bodyPr/>
        <a:lstStyle/>
        <a:p>
          <a:endParaRPr lang="hr-HR"/>
        </a:p>
      </dgm:t>
    </dgm:pt>
    <dgm:pt modelId="{DEA85746-46EC-43FA-B009-D58C3166ABF9}" type="pres">
      <dgm:prSet presAssocID="{785B0B4E-E9B5-4563-B1D4-D694AFF05FBA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D824D367-D411-4A46-B532-1FEF9E110712}" type="pres">
      <dgm:prSet presAssocID="{43973686-6141-46BD-86C4-C23B7F74C1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DA49D8E-2544-46F4-BFBF-4B0D243CDC04}" type="presOf" srcId="{785B0B4E-E9B5-4563-B1D4-D694AFF05FBA}" destId="{A2E87C39-D657-40FD-B218-1BEB379B52AC}" srcOrd="0" destOrd="0" presId="urn:microsoft.com/office/officeart/2005/8/layout/process5"/>
    <dgm:cxn modelId="{398AECBE-A2B4-4AEA-8381-3F8A0A02CD21}" type="presOf" srcId="{785B0B4E-E9B5-4563-B1D4-D694AFF05FBA}" destId="{DEA85746-46EC-43FA-B009-D58C3166ABF9}" srcOrd="1" destOrd="0" presId="urn:microsoft.com/office/officeart/2005/8/layout/process5"/>
    <dgm:cxn modelId="{B9678D16-67B1-42BA-A885-E8E79CDEA487}" type="presOf" srcId="{11AD1287-C220-4334-A479-0A9174D0508D}" destId="{C3A17D53-4340-4645-BC50-06C9683CAE29}" srcOrd="0" destOrd="0" presId="urn:microsoft.com/office/officeart/2005/8/layout/process5"/>
    <dgm:cxn modelId="{44E0738D-A6CA-4924-A645-416FA1AA0E22}" type="presOf" srcId="{4A995502-42B7-494D-9250-237C3D6B9BA8}" destId="{2D3BA169-06A2-4A3A-A007-B6A46906ABF4}" srcOrd="0" destOrd="0" presId="urn:microsoft.com/office/officeart/2005/8/layout/process5"/>
    <dgm:cxn modelId="{9967DF2B-7134-4291-8347-1A2255040464}" type="presOf" srcId="{43973686-6141-46BD-86C4-C23B7F74C153}" destId="{D824D367-D411-4A46-B532-1FEF9E110712}" srcOrd="0" destOrd="0" presId="urn:microsoft.com/office/officeart/2005/8/layout/process5"/>
    <dgm:cxn modelId="{2E3EE097-52B5-4067-A2C4-C2C5600940BE}" srcId="{11AD1287-C220-4334-A479-0A9174D0508D}" destId="{D610BC32-4686-45EB-9CC3-9ABA227E5BAF}" srcOrd="0" destOrd="0" parTransId="{1A44EB65-EB5D-4D53-A42E-6BDA84EC707E}" sibTransId="{1E8DAE1A-8EFF-40A4-B2AE-2AD8E781F495}"/>
    <dgm:cxn modelId="{8CC7F0F7-9AA1-4024-9F04-879B8BAD14D1}" srcId="{11AD1287-C220-4334-A479-0A9174D0508D}" destId="{D2B87709-2D22-47DD-9A5F-D42884C3893E}" srcOrd="1" destOrd="0" parTransId="{DF0A2A9E-ECF2-4B53-B372-49A062DB5AD4}" sibTransId="{4A995502-42B7-494D-9250-237C3D6B9BA8}"/>
    <dgm:cxn modelId="{754B62A9-D205-416A-96C0-8864BBD29CE6}" srcId="{11AD1287-C220-4334-A479-0A9174D0508D}" destId="{43973686-6141-46BD-86C4-C23B7F74C153}" srcOrd="3" destOrd="0" parTransId="{6AE0D492-45E9-4065-837F-D8EDDB83242E}" sibTransId="{B78824EB-8B75-45A9-BB78-F011AAA4F65B}"/>
    <dgm:cxn modelId="{1C6D9C72-D413-4057-98E0-5E80F5B4A57B}" type="presOf" srcId="{4A995502-42B7-494D-9250-237C3D6B9BA8}" destId="{C4152FD1-7659-48FB-B328-C93005D90A39}" srcOrd="1" destOrd="0" presId="urn:microsoft.com/office/officeart/2005/8/layout/process5"/>
    <dgm:cxn modelId="{69A75BFE-60C8-4006-BFE3-16EAA89F3F2B}" type="presOf" srcId="{D610BC32-4686-45EB-9CC3-9ABA227E5BAF}" destId="{D58D85BA-6798-42A8-9C32-87A1D780213B}" srcOrd="0" destOrd="0" presId="urn:microsoft.com/office/officeart/2005/8/layout/process5"/>
    <dgm:cxn modelId="{7CD371FC-7E7A-4DBE-8BFB-1DE8B544424C}" srcId="{11AD1287-C220-4334-A479-0A9174D0508D}" destId="{6FA8283E-BB22-4B14-8446-D3D923D6B371}" srcOrd="2" destOrd="0" parTransId="{02B430C7-C313-49CF-9F4C-582BB74ABBBD}" sibTransId="{785B0B4E-E9B5-4563-B1D4-D694AFF05FBA}"/>
    <dgm:cxn modelId="{CFCDA972-4DF0-4215-9081-C5BCB2B00D85}" type="presOf" srcId="{6FA8283E-BB22-4B14-8446-D3D923D6B371}" destId="{9959BBF1-7731-455F-8806-567A360D3EAA}" srcOrd="0" destOrd="0" presId="urn:microsoft.com/office/officeart/2005/8/layout/process5"/>
    <dgm:cxn modelId="{8298DCC1-B160-4EE1-BC92-6BBBC94F5B42}" type="presOf" srcId="{1E8DAE1A-8EFF-40A4-B2AE-2AD8E781F495}" destId="{E0DF0587-9884-4A99-8534-B5AE566E1C02}" srcOrd="0" destOrd="0" presId="urn:microsoft.com/office/officeart/2005/8/layout/process5"/>
    <dgm:cxn modelId="{21890CC8-F3AC-4EE5-A8F5-51B89503AC50}" type="presOf" srcId="{1E8DAE1A-8EFF-40A4-B2AE-2AD8E781F495}" destId="{E4F77D77-7055-4020-8F80-426CB83C9332}" srcOrd="1" destOrd="0" presId="urn:microsoft.com/office/officeart/2005/8/layout/process5"/>
    <dgm:cxn modelId="{F7BB70D1-DD98-4CD8-96C5-F37F3EF57092}" type="presOf" srcId="{D2B87709-2D22-47DD-9A5F-D42884C3893E}" destId="{CE2ACACD-8586-4EB9-90C3-1A2DCDFC8C1E}" srcOrd="0" destOrd="0" presId="urn:microsoft.com/office/officeart/2005/8/layout/process5"/>
    <dgm:cxn modelId="{B8DD4AC1-D0F1-4EB8-9074-21FCF158D7B0}" type="presParOf" srcId="{C3A17D53-4340-4645-BC50-06C9683CAE29}" destId="{D58D85BA-6798-42A8-9C32-87A1D780213B}" srcOrd="0" destOrd="0" presId="urn:microsoft.com/office/officeart/2005/8/layout/process5"/>
    <dgm:cxn modelId="{61A71BED-9F6D-4078-8C20-DEBA0199BCE7}" type="presParOf" srcId="{C3A17D53-4340-4645-BC50-06C9683CAE29}" destId="{E0DF0587-9884-4A99-8534-B5AE566E1C02}" srcOrd="1" destOrd="0" presId="urn:microsoft.com/office/officeart/2005/8/layout/process5"/>
    <dgm:cxn modelId="{8809034E-2C38-436C-A9AB-F6777291960D}" type="presParOf" srcId="{E0DF0587-9884-4A99-8534-B5AE566E1C02}" destId="{E4F77D77-7055-4020-8F80-426CB83C9332}" srcOrd="0" destOrd="0" presId="urn:microsoft.com/office/officeart/2005/8/layout/process5"/>
    <dgm:cxn modelId="{FC34AFF9-67FD-410C-8175-80A12A24CE81}" type="presParOf" srcId="{C3A17D53-4340-4645-BC50-06C9683CAE29}" destId="{CE2ACACD-8586-4EB9-90C3-1A2DCDFC8C1E}" srcOrd="2" destOrd="0" presId="urn:microsoft.com/office/officeart/2005/8/layout/process5"/>
    <dgm:cxn modelId="{1801FF39-7A0E-4646-A88C-4A201EF2A46A}" type="presParOf" srcId="{C3A17D53-4340-4645-BC50-06C9683CAE29}" destId="{2D3BA169-06A2-4A3A-A007-B6A46906ABF4}" srcOrd="3" destOrd="0" presId="urn:microsoft.com/office/officeart/2005/8/layout/process5"/>
    <dgm:cxn modelId="{75AD6052-AA35-418A-AB14-C5DDD4EAC91F}" type="presParOf" srcId="{2D3BA169-06A2-4A3A-A007-B6A46906ABF4}" destId="{C4152FD1-7659-48FB-B328-C93005D90A39}" srcOrd="0" destOrd="0" presId="urn:microsoft.com/office/officeart/2005/8/layout/process5"/>
    <dgm:cxn modelId="{C3CDC9F7-2C40-4E68-852C-57B9777AF6D4}" type="presParOf" srcId="{C3A17D53-4340-4645-BC50-06C9683CAE29}" destId="{9959BBF1-7731-455F-8806-567A360D3EAA}" srcOrd="4" destOrd="0" presId="urn:microsoft.com/office/officeart/2005/8/layout/process5"/>
    <dgm:cxn modelId="{F24BCAB3-5A75-4CAC-8714-5195E01A1812}" type="presParOf" srcId="{C3A17D53-4340-4645-BC50-06C9683CAE29}" destId="{A2E87C39-D657-40FD-B218-1BEB379B52AC}" srcOrd="5" destOrd="0" presId="urn:microsoft.com/office/officeart/2005/8/layout/process5"/>
    <dgm:cxn modelId="{13BE7192-11AF-4437-856A-B0553BBAF3C3}" type="presParOf" srcId="{A2E87C39-D657-40FD-B218-1BEB379B52AC}" destId="{DEA85746-46EC-43FA-B009-D58C3166ABF9}" srcOrd="0" destOrd="0" presId="urn:microsoft.com/office/officeart/2005/8/layout/process5"/>
    <dgm:cxn modelId="{5549A48A-687E-47FB-8EF4-89FAE39703D4}" type="presParOf" srcId="{C3A17D53-4340-4645-BC50-06C9683CAE29}" destId="{D824D367-D411-4A46-B532-1FEF9E11071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92BCAA-2D5D-4D14-A340-1DB59ECF04E5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EC41639-F104-48A9-B105-9204022F2259}">
      <dgm:prSet/>
      <dgm:spPr/>
      <dgm:t>
        <a:bodyPr/>
        <a:lstStyle/>
        <a:p>
          <a:r>
            <a:rPr lang="hr-HR"/>
            <a:t>Uz Olimpijske igre održavale su se i:</a:t>
          </a:r>
          <a:endParaRPr lang="en-US"/>
        </a:p>
      </dgm:t>
    </dgm:pt>
    <dgm:pt modelId="{AA75C3F3-75CF-4ED2-B481-9E3E27FB790D}" type="parTrans" cxnId="{B10A5690-54F1-472B-9B82-035B6434436E}">
      <dgm:prSet/>
      <dgm:spPr/>
      <dgm:t>
        <a:bodyPr/>
        <a:lstStyle/>
        <a:p>
          <a:endParaRPr lang="en-US"/>
        </a:p>
      </dgm:t>
    </dgm:pt>
    <dgm:pt modelId="{5FE0A578-7185-4383-BB00-5A69EDAE7DC2}" type="sibTrans" cxnId="{B10A5690-54F1-472B-9B82-035B6434436E}">
      <dgm:prSet/>
      <dgm:spPr/>
      <dgm:t>
        <a:bodyPr/>
        <a:lstStyle/>
        <a:p>
          <a:endParaRPr lang="en-US"/>
        </a:p>
      </dgm:t>
    </dgm:pt>
    <dgm:pt modelId="{278B3E93-6F0F-4606-94F0-BC2D26D66665}">
      <dgm:prSet/>
      <dgm:spPr/>
      <dgm:t>
        <a:bodyPr/>
        <a:lstStyle/>
        <a:p>
          <a:r>
            <a:rPr lang="hr-HR"/>
            <a:t>Pitijske igre, u čast boga Apolona</a:t>
          </a:r>
          <a:endParaRPr lang="en-US"/>
        </a:p>
      </dgm:t>
    </dgm:pt>
    <dgm:pt modelId="{9DCC786F-9EEC-48CA-81CE-4BFF9F71A870}" type="parTrans" cxnId="{AC970D36-D404-4899-9C8B-9CF0C9E80796}">
      <dgm:prSet/>
      <dgm:spPr/>
      <dgm:t>
        <a:bodyPr/>
        <a:lstStyle/>
        <a:p>
          <a:endParaRPr lang="en-US"/>
        </a:p>
      </dgm:t>
    </dgm:pt>
    <dgm:pt modelId="{EE834D75-E022-4DBF-865E-EB47316EF541}" type="sibTrans" cxnId="{AC970D36-D404-4899-9C8B-9CF0C9E80796}">
      <dgm:prSet/>
      <dgm:spPr/>
      <dgm:t>
        <a:bodyPr/>
        <a:lstStyle/>
        <a:p>
          <a:endParaRPr lang="en-US"/>
        </a:p>
      </dgm:t>
    </dgm:pt>
    <dgm:pt modelId="{D9F92022-17A3-4CD4-977D-530E41E31471}">
      <dgm:prSet/>
      <dgm:spPr/>
      <dgm:t>
        <a:bodyPr/>
        <a:lstStyle/>
        <a:p>
          <a:r>
            <a:rPr lang="hr-HR"/>
            <a:t>Nemejske, u Zeusovu čast</a:t>
          </a:r>
          <a:endParaRPr lang="en-US"/>
        </a:p>
      </dgm:t>
    </dgm:pt>
    <dgm:pt modelId="{3B84C4F4-8732-4356-9E24-F51019392F84}" type="parTrans" cxnId="{A999F931-4BCC-4FBA-AE75-B1F61E8E89E2}">
      <dgm:prSet/>
      <dgm:spPr/>
      <dgm:t>
        <a:bodyPr/>
        <a:lstStyle/>
        <a:p>
          <a:endParaRPr lang="en-US"/>
        </a:p>
      </dgm:t>
    </dgm:pt>
    <dgm:pt modelId="{7D2E19AB-8EDF-4CF4-A6E6-DAABCE678871}" type="sibTrans" cxnId="{A999F931-4BCC-4FBA-AE75-B1F61E8E89E2}">
      <dgm:prSet/>
      <dgm:spPr/>
      <dgm:t>
        <a:bodyPr/>
        <a:lstStyle/>
        <a:p>
          <a:endParaRPr lang="en-US"/>
        </a:p>
      </dgm:t>
    </dgm:pt>
    <dgm:pt modelId="{6E4993A3-5C58-481C-A367-ED2642E55662}">
      <dgm:prSet/>
      <dgm:spPr/>
      <dgm:t>
        <a:bodyPr/>
        <a:lstStyle/>
        <a:p>
          <a:r>
            <a:rPr lang="hr-HR"/>
            <a:t>Istamske, u Posejdonovu čast</a:t>
          </a:r>
          <a:endParaRPr lang="en-US"/>
        </a:p>
      </dgm:t>
    </dgm:pt>
    <dgm:pt modelId="{D512C73F-6AF5-4F42-BDA9-A6E85E8250A6}" type="parTrans" cxnId="{1234920D-F498-48EA-8EC9-250593EBEED3}">
      <dgm:prSet/>
      <dgm:spPr/>
      <dgm:t>
        <a:bodyPr/>
        <a:lstStyle/>
        <a:p>
          <a:endParaRPr lang="en-US"/>
        </a:p>
      </dgm:t>
    </dgm:pt>
    <dgm:pt modelId="{008B1DEF-E14E-4B0B-9768-DE7C251D1594}" type="sibTrans" cxnId="{1234920D-F498-48EA-8EC9-250593EBEED3}">
      <dgm:prSet/>
      <dgm:spPr/>
      <dgm:t>
        <a:bodyPr/>
        <a:lstStyle/>
        <a:p>
          <a:endParaRPr lang="en-US"/>
        </a:p>
      </dgm:t>
    </dgm:pt>
    <dgm:pt modelId="{01ED1707-FBD3-44D6-8F67-272F9D2C8041}">
      <dgm:prSet/>
      <dgm:spPr/>
      <dgm:t>
        <a:bodyPr/>
        <a:lstStyle/>
        <a:p>
          <a:r>
            <a:rPr lang="hr-HR"/>
            <a:t>Panatenejske, u čast božice Atene</a:t>
          </a:r>
          <a:endParaRPr lang="en-US"/>
        </a:p>
      </dgm:t>
    </dgm:pt>
    <dgm:pt modelId="{14DA0E57-5974-493B-8A81-8274A85FC26E}" type="parTrans" cxnId="{B6FA4F48-ABBF-41CA-B815-9CADDDC72FBF}">
      <dgm:prSet/>
      <dgm:spPr/>
      <dgm:t>
        <a:bodyPr/>
        <a:lstStyle/>
        <a:p>
          <a:endParaRPr lang="en-US"/>
        </a:p>
      </dgm:t>
    </dgm:pt>
    <dgm:pt modelId="{3A6A1EDC-0C6F-4D0E-A881-2F9BB1589281}" type="sibTrans" cxnId="{B6FA4F48-ABBF-41CA-B815-9CADDDC72FBF}">
      <dgm:prSet/>
      <dgm:spPr/>
      <dgm:t>
        <a:bodyPr/>
        <a:lstStyle/>
        <a:p>
          <a:endParaRPr lang="en-US"/>
        </a:p>
      </dgm:t>
    </dgm:pt>
    <dgm:pt modelId="{9237582C-CFF2-491D-9D35-F5FF01CB2F63}" type="pres">
      <dgm:prSet presAssocID="{DA92BCAA-2D5D-4D14-A340-1DB59ECF04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718FFB1-6EEB-4537-BCA9-993E8D2BE6D1}" type="pres">
      <dgm:prSet presAssocID="{1EC41639-F104-48A9-B105-9204022F2259}" presName="parentLin" presStyleCnt="0"/>
      <dgm:spPr/>
    </dgm:pt>
    <dgm:pt modelId="{DB6C024D-C5C5-441D-9791-6FD2027678AC}" type="pres">
      <dgm:prSet presAssocID="{1EC41639-F104-48A9-B105-9204022F2259}" presName="parentLeftMargin" presStyleLbl="node1" presStyleIdx="0" presStyleCnt="1"/>
      <dgm:spPr/>
      <dgm:t>
        <a:bodyPr/>
        <a:lstStyle/>
        <a:p>
          <a:endParaRPr lang="hr-HR"/>
        </a:p>
      </dgm:t>
    </dgm:pt>
    <dgm:pt modelId="{BDB70E52-9F7E-4454-9500-75CD6B6A3B6F}" type="pres">
      <dgm:prSet presAssocID="{1EC41639-F104-48A9-B105-9204022F22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AA4056-9229-4EC2-A913-6A6B326C83D2}" type="pres">
      <dgm:prSet presAssocID="{1EC41639-F104-48A9-B105-9204022F2259}" presName="negativeSpace" presStyleCnt="0"/>
      <dgm:spPr/>
    </dgm:pt>
    <dgm:pt modelId="{53B0F36C-634E-44F1-8532-A004D650B756}" type="pres">
      <dgm:prSet presAssocID="{1EC41639-F104-48A9-B105-9204022F225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C970D36-D404-4899-9C8B-9CF0C9E80796}" srcId="{1EC41639-F104-48A9-B105-9204022F2259}" destId="{278B3E93-6F0F-4606-94F0-BC2D26D66665}" srcOrd="0" destOrd="0" parTransId="{9DCC786F-9EEC-48CA-81CE-4BFF9F71A870}" sibTransId="{EE834D75-E022-4DBF-865E-EB47316EF541}"/>
    <dgm:cxn modelId="{1234920D-F498-48EA-8EC9-250593EBEED3}" srcId="{1EC41639-F104-48A9-B105-9204022F2259}" destId="{6E4993A3-5C58-481C-A367-ED2642E55662}" srcOrd="2" destOrd="0" parTransId="{D512C73F-6AF5-4F42-BDA9-A6E85E8250A6}" sibTransId="{008B1DEF-E14E-4B0B-9768-DE7C251D1594}"/>
    <dgm:cxn modelId="{57AAA55B-A90F-4FC3-B723-4E651F6FA90C}" type="presOf" srcId="{1EC41639-F104-48A9-B105-9204022F2259}" destId="{DB6C024D-C5C5-441D-9791-6FD2027678AC}" srcOrd="0" destOrd="0" presId="urn:microsoft.com/office/officeart/2005/8/layout/list1"/>
    <dgm:cxn modelId="{56EB6C32-0BEB-4B0E-A03A-D48EFB6ED479}" type="presOf" srcId="{D9F92022-17A3-4CD4-977D-530E41E31471}" destId="{53B0F36C-634E-44F1-8532-A004D650B756}" srcOrd="0" destOrd="1" presId="urn:microsoft.com/office/officeart/2005/8/layout/list1"/>
    <dgm:cxn modelId="{B10A5690-54F1-472B-9B82-035B6434436E}" srcId="{DA92BCAA-2D5D-4D14-A340-1DB59ECF04E5}" destId="{1EC41639-F104-48A9-B105-9204022F2259}" srcOrd="0" destOrd="0" parTransId="{AA75C3F3-75CF-4ED2-B481-9E3E27FB790D}" sibTransId="{5FE0A578-7185-4383-BB00-5A69EDAE7DC2}"/>
    <dgm:cxn modelId="{B38AF228-4D46-478C-9A56-A7A19D077292}" type="presOf" srcId="{1EC41639-F104-48A9-B105-9204022F2259}" destId="{BDB70E52-9F7E-4454-9500-75CD6B6A3B6F}" srcOrd="1" destOrd="0" presId="urn:microsoft.com/office/officeart/2005/8/layout/list1"/>
    <dgm:cxn modelId="{A52948EE-F271-44E4-8105-2156781C67D6}" type="presOf" srcId="{DA92BCAA-2D5D-4D14-A340-1DB59ECF04E5}" destId="{9237582C-CFF2-491D-9D35-F5FF01CB2F63}" srcOrd="0" destOrd="0" presId="urn:microsoft.com/office/officeart/2005/8/layout/list1"/>
    <dgm:cxn modelId="{51F704A8-3DDE-438F-BFCE-2571B383B49A}" type="presOf" srcId="{6E4993A3-5C58-481C-A367-ED2642E55662}" destId="{53B0F36C-634E-44F1-8532-A004D650B756}" srcOrd="0" destOrd="2" presId="urn:microsoft.com/office/officeart/2005/8/layout/list1"/>
    <dgm:cxn modelId="{B0348DC1-8260-4875-972C-7C852E8A63A5}" type="presOf" srcId="{278B3E93-6F0F-4606-94F0-BC2D26D66665}" destId="{53B0F36C-634E-44F1-8532-A004D650B756}" srcOrd="0" destOrd="0" presId="urn:microsoft.com/office/officeart/2005/8/layout/list1"/>
    <dgm:cxn modelId="{A999F931-4BCC-4FBA-AE75-B1F61E8E89E2}" srcId="{1EC41639-F104-48A9-B105-9204022F2259}" destId="{D9F92022-17A3-4CD4-977D-530E41E31471}" srcOrd="1" destOrd="0" parTransId="{3B84C4F4-8732-4356-9E24-F51019392F84}" sibTransId="{7D2E19AB-8EDF-4CF4-A6E6-DAABCE678871}"/>
    <dgm:cxn modelId="{B6FA4F48-ABBF-41CA-B815-9CADDDC72FBF}" srcId="{1EC41639-F104-48A9-B105-9204022F2259}" destId="{01ED1707-FBD3-44D6-8F67-272F9D2C8041}" srcOrd="3" destOrd="0" parTransId="{14DA0E57-5974-493B-8A81-8274A85FC26E}" sibTransId="{3A6A1EDC-0C6F-4D0E-A881-2F9BB1589281}"/>
    <dgm:cxn modelId="{E09F13A7-4F3F-47D6-BD34-934EB1917BCE}" type="presOf" srcId="{01ED1707-FBD3-44D6-8F67-272F9D2C8041}" destId="{53B0F36C-634E-44F1-8532-A004D650B756}" srcOrd="0" destOrd="3" presId="urn:microsoft.com/office/officeart/2005/8/layout/list1"/>
    <dgm:cxn modelId="{F5DED1BC-2F34-4BDB-BA4F-C8A4D98FDBC7}" type="presParOf" srcId="{9237582C-CFF2-491D-9D35-F5FF01CB2F63}" destId="{E718FFB1-6EEB-4537-BCA9-993E8D2BE6D1}" srcOrd="0" destOrd="0" presId="urn:microsoft.com/office/officeart/2005/8/layout/list1"/>
    <dgm:cxn modelId="{EDD0A9C4-4019-431A-AA08-B8B8D01201D5}" type="presParOf" srcId="{E718FFB1-6EEB-4537-BCA9-993E8D2BE6D1}" destId="{DB6C024D-C5C5-441D-9791-6FD2027678AC}" srcOrd="0" destOrd="0" presId="urn:microsoft.com/office/officeart/2005/8/layout/list1"/>
    <dgm:cxn modelId="{B70E8EA9-8600-4918-91D8-801779D4680F}" type="presParOf" srcId="{E718FFB1-6EEB-4537-BCA9-993E8D2BE6D1}" destId="{BDB70E52-9F7E-4454-9500-75CD6B6A3B6F}" srcOrd="1" destOrd="0" presId="urn:microsoft.com/office/officeart/2005/8/layout/list1"/>
    <dgm:cxn modelId="{CA9C0A52-B2CA-4715-9769-441D5A2E3918}" type="presParOf" srcId="{9237582C-CFF2-491D-9D35-F5FF01CB2F63}" destId="{71AA4056-9229-4EC2-A913-6A6B326C83D2}" srcOrd="1" destOrd="0" presId="urn:microsoft.com/office/officeart/2005/8/layout/list1"/>
    <dgm:cxn modelId="{080B8EC8-4BD3-4FE2-9BC3-E958DD3BB25A}" type="presParOf" srcId="{9237582C-CFF2-491D-9D35-F5FF01CB2F63}" destId="{53B0F36C-634E-44F1-8532-A004D650B75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0EFCF-7592-4DBA-B136-130CB1DDB556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B05B980-3801-4259-AA29-CFF84BA19FB6}">
      <dgm:prSet/>
      <dgm:spPr/>
      <dgm:t>
        <a:bodyPr/>
        <a:lstStyle/>
        <a:p>
          <a:r>
            <a:rPr lang="hr-HR"/>
            <a:t>Različite sportske discipline</a:t>
          </a:r>
          <a:endParaRPr lang="en-US"/>
        </a:p>
      </dgm:t>
    </dgm:pt>
    <dgm:pt modelId="{A816C60A-A7E2-49E5-881C-FA99CC2C8EF4}" type="parTrans" cxnId="{855FBB02-52FE-4DC3-8078-612CA6639541}">
      <dgm:prSet/>
      <dgm:spPr/>
      <dgm:t>
        <a:bodyPr/>
        <a:lstStyle/>
        <a:p>
          <a:endParaRPr lang="en-US"/>
        </a:p>
      </dgm:t>
    </dgm:pt>
    <dgm:pt modelId="{B9B2210E-3DA4-4AB2-972B-13B9C1C38846}" type="sibTrans" cxnId="{855FBB02-52FE-4DC3-8078-612CA6639541}">
      <dgm:prSet/>
      <dgm:spPr/>
      <dgm:t>
        <a:bodyPr/>
        <a:lstStyle/>
        <a:p>
          <a:endParaRPr lang="en-US"/>
        </a:p>
      </dgm:t>
    </dgm:pt>
    <dgm:pt modelId="{8D2B84D6-7C38-478C-B233-AB0D1EC5E555}">
      <dgm:prSet/>
      <dgm:spPr/>
      <dgm:t>
        <a:bodyPr/>
        <a:lstStyle/>
        <a:p>
          <a:r>
            <a:rPr lang="hr-HR"/>
            <a:t>Natjecanja u glazbi, poeziji i pjevanju</a:t>
          </a:r>
          <a:endParaRPr lang="en-US"/>
        </a:p>
      </dgm:t>
    </dgm:pt>
    <dgm:pt modelId="{516F0EC6-F5E4-411C-86BD-98B27AE948B1}" type="parTrans" cxnId="{01B618A0-2036-40A7-9FD0-3FC5D7811257}">
      <dgm:prSet/>
      <dgm:spPr/>
      <dgm:t>
        <a:bodyPr/>
        <a:lstStyle/>
        <a:p>
          <a:endParaRPr lang="en-US"/>
        </a:p>
      </dgm:t>
    </dgm:pt>
    <dgm:pt modelId="{8BAD408E-2B74-4B5D-B44D-B3FB76DFE03A}" type="sibTrans" cxnId="{01B618A0-2036-40A7-9FD0-3FC5D7811257}">
      <dgm:prSet/>
      <dgm:spPr/>
      <dgm:t>
        <a:bodyPr/>
        <a:lstStyle/>
        <a:p>
          <a:endParaRPr lang="en-US"/>
        </a:p>
      </dgm:t>
    </dgm:pt>
    <dgm:pt modelId="{CC0F1DE7-712C-4E84-A51E-E56792371C5D}">
      <dgm:prSet/>
      <dgm:spPr/>
      <dgm:t>
        <a:bodyPr/>
        <a:lstStyle/>
        <a:p>
          <a:r>
            <a:rPr lang="hr-HR"/>
            <a:t>Natjecatelji samo mladići</a:t>
          </a:r>
          <a:endParaRPr lang="en-US"/>
        </a:p>
      </dgm:t>
    </dgm:pt>
    <dgm:pt modelId="{0B69A98E-EF63-4E99-8845-09B94C497C5B}" type="parTrans" cxnId="{8625D96C-BD57-4CAD-97D9-F78A2C1F7C09}">
      <dgm:prSet/>
      <dgm:spPr/>
      <dgm:t>
        <a:bodyPr/>
        <a:lstStyle/>
        <a:p>
          <a:endParaRPr lang="en-US"/>
        </a:p>
      </dgm:t>
    </dgm:pt>
    <dgm:pt modelId="{23304C71-6E4C-4D44-AA2E-1D04135DC748}" type="sibTrans" cxnId="{8625D96C-BD57-4CAD-97D9-F78A2C1F7C09}">
      <dgm:prSet/>
      <dgm:spPr/>
      <dgm:t>
        <a:bodyPr/>
        <a:lstStyle/>
        <a:p>
          <a:endParaRPr lang="en-US"/>
        </a:p>
      </dgm:t>
    </dgm:pt>
    <dgm:pt modelId="{23D583FE-672C-422E-B88C-7F524E44E7E6}">
      <dgm:prSet/>
      <dgm:spPr/>
      <dgm:t>
        <a:bodyPr/>
        <a:lstStyle/>
        <a:p>
          <a:r>
            <a:rPr lang="hr-HR"/>
            <a:t>Nagrada lovorov vijenac i slava svom polisu</a:t>
          </a:r>
          <a:endParaRPr lang="en-US"/>
        </a:p>
      </dgm:t>
    </dgm:pt>
    <dgm:pt modelId="{220281DB-84C0-4B64-BA98-9115A05F3D67}" type="parTrans" cxnId="{4DDDC8DB-64CF-4C77-BFBB-6C395C21CA96}">
      <dgm:prSet/>
      <dgm:spPr/>
      <dgm:t>
        <a:bodyPr/>
        <a:lstStyle/>
        <a:p>
          <a:endParaRPr lang="en-US"/>
        </a:p>
      </dgm:t>
    </dgm:pt>
    <dgm:pt modelId="{AE1BA92E-41A6-4476-8D60-7139946DCF1D}" type="sibTrans" cxnId="{4DDDC8DB-64CF-4C77-BFBB-6C395C21CA96}">
      <dgm:prSet/>
      <dgm:spPr/>
      <dgm:t>
        <a:bodyPr/>
        <a:lstStyle/>
        <a:p>
          <a:endParaRPr lang="en-US"/>
        </a:p>
      </dgm:t>
    </dgm:pt>
    <dgm:pt modelId="{0F421B9C-CB71-4FF1-8A1A-D9FC98C7F0C8}" type="pres">
      <dgm:prSet presAssocID="{B700EFCF-7592-4DBA-B136-130CB1DDB55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82BD4AB-336F-40E0-8BA5-2DDAB37F45F7}" type="pres">
      <dgm:prSet presAssocID="{B700EFCF-7592-4DBA-B136-130CB1DDB556}" presName="dummyMaxCanvas" presStyleCnt="0">
        <dgm:presLayoutVars/>
      </dgm:prSet>
      <dgm:spPr/>
    </dgm:pt>
    <dgm:pt modelId="{F4ED36E9-8F00-4D98-95F9-917E3FFDAE4B}" type="pres">
      <dgm:prSet presAssocID="{B700EFCF-7592-4DBA-B136-130CB1DDB55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93594C-98C3-4F8B-A665-032119D32095}" type="pres">
      <dgm:prSet presAssocID="{B700EFCF-7592-4DBA-B136-130CB1DDB55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5B8C8F-D1E2-4845-BBE8-B775E624FA4B}" type="pres">
      <dgm:prSet presAssocID="{B700EFCF-7592-4DBA-B136-130CB1DDB55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970E072-A9A7-418E-92E6-971689E203D0}" type="pres">
      <dgm:prSet presAssocID="{B700EFCF-7592-4DBA-B136-130CB1DDB55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896795-9CA7-4BE1-A704-2AE03064800D}" type="pres">
      <dgm:prSet presAssocID="{B700EFCF-7592-4DBA-B136-130CB1DDB55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2748E2-4E94-4749-9A95-AB256BEB9A74}" type="pres">
      <dgm:prSet presAssocID="{B700EFCF-7592-4DBA-B136-130CB1DDB55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3F52AE-151C-4406-AC55-66D5A484A130}" type="pres">
      <dgm:prSet presAssocID="{B700EFCF-7592-4DBA-B136-130CB1DDB55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9A13D1-F8DE-465A-9A7D-B8CA57A01FA1}" type="pres">
      <dgm:prSet presAssocID="{B700EFCF-7592-4DBA-B136-130CB1DDB55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711C48-189E-444C-AE61-ED52F85E18AA}" type="pres">
      <dgm:prSet presAssocID="{B700EFCF-7592-4DBA-B136-130CB1DDB55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EC5093-2DD9-4EE3-93DC-5795F0292EAF}" type="pres">
      <dgm:prSet presAssocID="{B700EFCF-7592-4DBA-B136-130CB1DDB55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91A8A5-5B88-4308-909A-8B63F99019F6}" type="pres">
      <dgm:prSet presAssocID="{B700EFCF-7592-4DBA-B136-130CB1DDB55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1B618A0-2036-40A7-9FD0-3FC5D7811257}" srcId="{B700EFCF-7592-4DBA-B136-130CB1DDB556}" destId="{8D2B84D6-7C38-478C-B233-AB0D1EC5E555}" srcOrd="1" destOrd="0" parTransId="{516F0EC6-F5E4-411C-86BD-98B27AE948B1}" sibTransId="{8BAD408E-2B74-4B5D-B44D-B3FB76DFE03A}"/>
    <dgm:cxn modelId="{8625D96C-BD57-4CAD-97D9-F78A2C1F7C09}" srcId="{B700EFCF-7592-4DBA-B136-130CB1DDB556}" destId="{CC0F1DE7-712C-4E84-A51E-E56792371C5D}" srcOrd="2" destOrd="0" parTransId="{0B69A98E-EF63-4E99-8845-09B94C497C5B}" sibTransId="{23304C71-6E4C-4D44-AA2E-1D04135DC748}"/>
    <dgm:cxn modelId="{7665D669-061E-4D42-932D-4AB09641FBE4}" type="presOf" srcId="{CC0F1DE7-712C-4E84-A51E-E56792371C5D}" destId="{AFEC5093-2DD9-4EE3-93DC-5795F0292EAF}" srcOrd="1" destOrd="0" presId="urn:microsoft.com/office/officeart/2005/8/layout/vProcess5"/>
    <dgm:cxn modelId="{4DDDC8DB-64CF-4C77-BFBB-6C395C21CA96}" srcId="{B700EFCF-7592-4DBA-B136-130CB1DDB556}" destId="{23D583FE-672C-422E-B88C-7F524E44E7E6}" srcOrd="3" destOrd="0" parTransId="{220281DB-84C0-4B64-BA98-9115A05F3D67}" sibTransId="{AE1BA92E-41A6-4476-8D60-7139946DCF1D}"/>
    <dgm:cxn modelId="{B855BE99-3092-484F-908E-80812221746F}" type="presOf" srcId="{23D583FE-672C-422E-B88C-7F524E44E7E6}" destId="{8970E072-A9A7-418E-92E6-971689E203D0}" srcOrd="0" destOrd="0" presId="urn:microsoft.com/office/officeart/2005/8/layout/vProcess5"/>
    <dgm:cxn modelId="{F5E1405C-870E-4AF8-B0D1-56BEDB0FDBD5}" type="presOf" srcId="{BB05B980-3801-4259-AA29-CFF84BA19FB6}" destId="{F4ED36E9-8F00-4D98-95F9-917E3FFDAE4B}" srcOrd="0" destOrd="0" presId="urn:microsoft.com/office/officeart/2005/8/layout/vProcess5"/>
    <dgm:cxn modelId="{7CFF154A-8A38-49F1-91D4-511641BC4F13}" type="presOf" srcId="{8D2B84D6-7C38-478C-B233-AB0D1EC5E555}" destId="{F8711C48-189E-444C-AE61-ED52F85E18AA}" srcOrd="1" destOrd="0" presId="urn:microsoft.com/office/officeart/2005/8/layout/vProcess5"/>
    <dgm:cxn modelId="{855FBB02-52FE-4DC3-8078-612CA6639541}" srcId="{B700EFCF-7592-4DBA-B136-130CB1DDB556}" destId="{BB05B980-3801-4259-AA29-CFF84BA19FB6}" srcOrd="0" destOrd="0" parTransId="{A816C60A-A7E2-49E5-881C-FA99CC2C8EF4}" sibTransId="{B9B2210E-3DA4-4AB2-972B-13B9C1C38846}"/>
    <dgm:cxn modelId="{B4200386-28F0-4EAF-A554-2EE72FD14276}" type="presOf" srcId="{23304C71-6E4C-4D44-AA2E-1D04135DC748}" destId="{763F52AE-151C-4406-AC55-66D5A484A130}" srcOrd="0" destOrd="0" presId="urn:microsoft.com/office/officeart/2005/8/layout/vProcess5"/>
    <dgm:cxn modelId="{3EF31D11-9547-494C-9B54-73F4FD1CA5B9}" type="presOf" srcId="{8D2B84D6-7C38-478C-B233-AB0D1EC5E555}" destId="{0793594C-98C3-4F8B-A665-032119D32095}" srcOrd="0" destOrd="0" presId="urn:microsoft.com/office/officeart/2005/8/layout/vProcess5"/>
    <dgm:cxn modelId="{B55A2A7B-90FC-40CB-AD5B-AD99B4F68C24}" type="presOf" srcId="{CC0F1DE7-712C-4E84-A51E-E56792371C5D}" destId="{6C5B8C8F-D1E2-4845-BBE8-B775E624FA4B}" srcOrd="0" destOrd="0" presId="urn:microsoft.com/office/officeart/2005/8/layout/vProcess5"/>
    <dgm:cxn modelId="{9F475635-0F83-4029-8F14-7105B0FBC6A8}" type="presOf" srcId="{8BAD408E-2B74-4B5D-B44D-B3FB76DFE03A}" destId="{DE2748E2-4E94-4749-9A95-AB256BEB9A74}" srcOrd="0" destOrd="0" presId="urn:microsoft.com/office/officeart/2005/8/layout/vProcess5"/>
    <dgm:cxn modelId="{7DF81788-B1D5-47EF-8F19-BEE10FEFE285}" type="presOf" srcId="{B9B2210E-3DA4-4AB2-972B-13B9C1C38846}" destId="{26896795-9CA7-4BE1-A704-2AE03064800D}" srcOrd="0" destOrd="0" presId="urn:microsoft.com/office/officeart/2005/8/layout/vProcess5"/>
    <dgm:cxn modelId="{16C1C39D-20C9-465A-A456-ED454277ED2B}" type="presOf" srcId="{BB05B980-3801-4259-AA29-CFF84BA19FB6}" destId="{1C9A13D1-F8DE-465A-9A7D-B8CA57A01FA1}" srcOrd="1" destOrd="0" presId="urn:microsoft.com/office/officeart/2005/8/layout/vProcess5"/>
    <dgm:cxn modelId="{859F3797-C8B3-44B5-88EF-4EDB02111BF6}" type="presOf" srcId="{B700EFCF-7592-4DBA-B136-130CB1DDB556}" destId="{0F421B9C-CB71-4FF1-8A1A-D9FC98C7F0C8}" srcOrd="0" destOrd="0" presId="urn:microsoft.com/office/officeart/2005/8/layout/vProcess5"/>
    <dgm:cxn modelId="{6C0D2C8A-0831-4F7E-8A63-6DD09977EFC5}" type="presOf" srcId="{23D583FE-672C-422E-B88C-7F524E44E7E6}" destId="{2491A8A5-5B88-4308-909A-8B63F99019F6}" srcOrd="1" destOrd="0" presId="urn:microsoft.com/office/officeart/2005/8/layout/vProcess5"/>
    <dgm:cxn modelId="{B875F98E-8BD8-4365-87DB-0D9EBA36F887}" type="presParOf" srcId="{0F421B9C-CB71-4FF1-8A1A-D9FC98C7F0C8}" destId="{F82BD4AB-336F-40E0-8BA5-2DDAB37F45F7}" srcOrd="0" destOrd="0" presId="urn:microsoft.com/office/officeart/2005/8/layout/vProcess5"/>
    <dgm:cxn modelId="{D43979D7-C907-4E9F-AB27-A48B12FF5397}" type="presParOf" srcId="{0F421B9C-CB71-4FF1-8A1A-D9FC98C7F0C8}" destId="{F4ED36E9-8F00-4D98-95F9-917E3FFDAE4B}" srcOrd="1" destOrd="0" presId="urn:microsoft.com/office/officeart/2005/8/layout/vProcess5"/>
    <dgm:cxn modelId="{C037FA98-F45E-44A7-A420-1AC9253FAAF1}" type="presParOf" srcId="{0F421B9C-CB71-4FF1-8A1A-D9FC98C7F0C8}" destId="{0793594C-98C3-4F8B-A665-032119D32095}" srcOrd="2" destOrd="0" presId="urn:microsoft.com/office/officeart/2005/8/layout/vProcess5"/>
    <dgm:cxn modelId="{0B285647-7498-4A4A-9F5D-E69166FED851}" type="presParOf" srcId="{0F421B9C-CB71-4FF1-8A1A-D9FC98C7F0C8}" destId="{6C5B8C8F-D1E2-4845-BBE8-B775E624FA4B}" srcOrd="3" destOrd="0" presId="urn:microsoft.com/office/officeart/2005/8/layout/vProcess5"/>
    <dgm:cxn modelId="{D161D3C0-9B1F-4A47-9B78-4D6F9300BB11}" type="presParOf" srcId="{0F421B9C-CB71-4FF1-8A1A-D9FC98C7F0C8}" destId="{8970E072-A9A7-418E-92E6-971689E203D0}" srcOrd="4" destOrd="0" presId="urn:microsoft.com/office/officeart/2005/8/layout/vProcess5"/>
    <dgm:cxn modelId="{859E20B7-12B7-482E-9983-82CD69D3372B}" type="presParOf" srcId="{0F421B9C-CB71-4FF1-8A1A-D9FC98C7F0C8}" destId="{26896795-9CA7-4BE1-A704-2AE03064800D}" srcOrd="5" destOrd="0" presId="urn:microsoft.com/office/officeart/2005/8/layout/vProcess5"/>
    <dgm:cxn modelId="{77169435-19C4-437D-947A-E3746E0968BA}" type="presParOf" srcId="{0F421B9C-CB71-4FF1-8A1A-D9FC98C7F0C8}" destId="{DE2748E2-4E94-4749-9A95-AB256BEB9A74}" srcOrd="6" destOrd="0" presId="urn:microsoft.com/office/officeart/2005/8/layout/vProcess5"/>
    <dgm:cxn modelId="{AF6BE164-3F7D-49A8-8C94-078DC67A36D8}" type="presParOf" srcId="{0F421B9C-CB71-4FF1-8A1A-D9FC98C7F0C8}" destId="{763F52AE-151C-4406-AC55-66D5A484A130}" srcOrd="7" destOrd="0" presId="urn:microsoft.com/office/officeart/2005/8/layout/vProcess5"/>
    <dgm:cxn modelId="{AB0F5411-365F-4B6E-A264-97526EE35AF4}" type="presParOf" srcId="{0F421B9C-CB71-4FF1-8A1A-D9FC98C7F0C8}" destId="{1C9A13D1-F8DE-465A-9A7D-B8CA57A01FA1}" srcOrd="8" destOrd="0" presId="urn:microsoft.com/office/officeart/2005/8/layout/vProcess5"/>
    <dgm:cxn modelId="{42A2F527-95F3-4C5A-A63B-01C7C87DB243}" type="presParOf" srcId="{0F421B9C-CB71-4FF1-8A1A-D9FC98C7F0C8}" destId="{F8711C48-189E-444C-AE61-ED52F85E18AA}" srcOrd="9" destOrd="0" presId="urn:microsoft.com/office/officeart/2005/8/layout/vProcess5"/>
    <dgm:cxn modelId="{CC3DF702-972A-48A0-8E2E-2E107004BB45}" type="presParOf" srcId="{0F421B9C-CB71-4FF1-8A1A-D9FC98C7F0C8}" destId="{AFEC5093-2DD9-4EE3-93DC-5795F0292EAF}" srcOrd="10" destOrd="0" presId="urn:microsoft.com/office/officeart/2005/8/layout/vProcess5"/>
    <dgm:cxn modelId="{A6998675-3E03-435A-A25B-0ADC355F4FB0}" type="presParOf" srcId="{0F421B9C-CB71-4FF1-8A1A-D9FC98C7F0C8}" destId="{2491A8A5-5B88-4308-909A-8B63F99019F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92543C-6FFE-4830-8BE9-246D86518393}" type="doc">
      <dgm:prSet loTypeId="urn:microsoft.com/office/officeart/2005/8/layout/default#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4F6F33-78D4-4273-B6F0-721DA1DB82B0}">
      <dgm:prSet/>
      <dgm:spPr/>
      <dgm:t>
        <a:bodyPr/>
        <a:lstStyle/>
        <a:p>
          <a:r>
            <a:rPr lang="hr-HR"/>
            <a:t>Povijesna perspektiva:</a:t>
          </a:r>
          <a:endParaRPr lang="en-US"/>
        </a:p>
      </dgm:t>
    </dgm:pt>
    <dgm:pt modelId="{4001D626-8044-41C7-8E3D-A971E44F8D34}" type="parTrans" cxnId="{0E346E93-3BBA-401A-A66E-49D9928BF925}">
      <dgm:prSet/>
      <dgm:spPr/>
      <dgm:t>
        <a:bodyPr/>
        <a:lstStyle/>
        <a:p>
          <a:endParaRPr lang="en-US"/>
        </a:p>
      </dgm:t>
    </dgm:pt>
    <dgm:pt modelId="{16BD30BA-2A4D-43C4-8946-71EAD2D2A10B}" type="sibTrans" cxnId="{0E346E93-3BBA-401A-A66E-49D9928BF925}">
      <dgm:prSet/>
      <dgm:spPr/>
      <dgm:t>
        <a:bodyPr/>
        <a:lstStyle/>
        <a:p>
          <a:endParaRPr lang="en-US"/>
        </a:p>
      </dgm:t>
    </dgm:pt>
    <dgm:pt modelId="{98B20B1E-BD2D-4BB9-B9D2-5145D16CC346}">
      <dgm:prSet/>
      <dgm:spPr/>
      <dgm:t>
        <a:bodyPr/>
        <a:lstStyle/>
        <a:p>
          <a:r>
            <a:rPr lang="hr-HR" dirty="0"/>
            <a:t>Na stranici 152 u udžbeniku pročitajte Izvor 1, jednu od priča o tome kako su nastale </a:t>
          </a:r>
          <a:r>
            <a:rPr lang="hr-HR" dirty="0" err="1"/>
            <a:t>Herine</a:t>
          </a:r>
          <a:r>
            <a:rPr lang="hr-HR" dirty="0"/>
            <a:t> igre, u kojima su sudjelovale žene. Odgovorite na pitanja.</a:t>
          </a:r>
          <a:endParaRPr lang="en-US" dirty="0"/>
        </a:p>
      </dgm:t>
    </dgm:pt>
    <dgm:pt modelId="{E0E34425-4423-4494-9D9F-CF1A0F555928}" type="parTrans" cxnId="{BD517E9A-98B2-4BAC-A34A-E0ED749421E2}">
      <dgm:prSet/>
      <dgm:spPr/>
      <dgm:t>
        <a:bodyPr/>
        <a:lstStyle/>
        <a:p>
          <a:endParaRPr lang="en-US"/>
        </a:p>
      </dgm:t>
    </dgm:pt>
    <dgm:pt modelId="{0FABE17E-DA42-4465-A68B-5B5143CBDBEA}" type="sibTrans" cxnId="{BD517E9A-98B2-4BAC-A34A-E0ED749421E2}">
      <dgm:prSet/>
      <dgm:spPr/>
      <dgm:t>
        <a:bodyPr/>
        <a:lstStyle/>
        <a:p>
          <a:endParaRPr lang="en-US"/>
        </a:p>
      </dgm:t>
    </dgm:pt>
    <dgm:pt modelId="{39316B23-72F0-416D-918A-13627221AAC1}" type="pres">
      <dgm:prSet presAssocID="{B492543C-6FFE-4830-8BE9-246D865183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7B8CF84-D6FC-49D5-B7F4-96049E6FA60E}" type="pres">
      <dgm:prSet presAssocID="{EA4F6F33-78D4-4273-B6F0-721DA1DB82B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1D71D0-6682-47E7-A987-59A0056C0C5C}" type="pres">
      <dgm:prSet presAssocID="{16BD30BA-2A4D-43C4-8946-71EAD2D2A10B}" presName="sibTrans" presStyleCnt="0"/>
      <dgm:spPr/>
    </dgm:pt>
    <dgm:pt modelId="{3FC28E9E-9C85-41C3-B206-22AC0D27F7EC}" type="pres">
      <dgm:prSet presAssocID="{98B20B1E-BD2D-4BB9-B9D2-5145D16CC34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D517E9A-98B2-4BAC-A34A-E0ED749421E2}" srcId="{B492543C-6FFE-4830-8BE9-246D86518393}" destId="{98B20B1E-BD2D-4BB9-B9D2-5145D16CC346}" srcOrd="1" destOrd="0" parTransId="{E0E34425-4423-4494-9D9F-CF1A0F555928}" sibTransId="{0FABE17E-DA42-4465-A68B-5B5143CBDBEA}"/>
    <dgm:cxn modelId="{4391088B-461E-4B6A-B434-EBE315A13462}" type="presOf" srcId="{B492543C-6FFE-4830-8BE9-246D86518393}" destId="{39316B23-72F0-416D-918A-13627221AAC1}" srcOrd="0" destOrd="0" presId="urn:microsoft.com/office/officeart/2005/8/layout/default#6"/>
    <dgm:cxn modelId="{E5309091-E85E-4DA8-93DA-7ACA389A2F23}" type="presOf" srcId="{EA4F6F33-78D4-4273-B6F0-721DA1DB82B0}" destId="{17B8CF84-D6FC-49D5-B7F4-96049E6FA60E}" srcOrd="0" destOrd="0" presId="urn:microsoft.com/office/officeart/2005/8/layout/default#6"/>
    <dgm:cxn modelId="{0E346E93-3BBA-401A-A66E-49D9928BF925}" srcId="{B492543C-6FFE-4830-8BE9-246D86518393}" destId="{EA4F6F33-78D4-4273-B6F0-721DA1DB82B0}" srcOrd="0" destOrd="0" parTransId="{4001D626-8044-41C7-8E3D-A971E44F8D34}" sibTransId="{16BD30BA-2A4D-43C4-8946-71EAD2D2A10B}"/>
    <dgm:cxn modelId="{795F41EF-BA0D-46D9-8600-8AB9E5D41DF4}" type="presOf" srcId="{98B20B1E-BD2D-4BB9-B9D2-5145D16CC346}" destId="{3FC28E9E-9C85-41C3-B206-22AC0D27F7EC}" srcOrd="0" destOrd="0" presId="urn:microsoft.com/office/officeart/2005/8/layout/default#6"/>
    <dgm:cxn modelId="{689BBF48-0862-4592-A482-6D63A0CC8F75}" type="presParOf" srcId="{39316B23-72F0-416D-918A-13627221AAC1}" destId="{17B8CF84-D6FC-49D5-B7F4-96049E6FA60E}" srcOrd="0" destOrd="0" presId="urn:microsoft.com/office/officeart/2005/8/layout/default#6"/>
    <dgm:cxn modelId="{3FDC0770-4B16-4C0E-81C2-6C1D5AFC8EE9}" type="presParOf" srcId="{39316B23-72F0-416D-918A-13627221AAC1}" destId="{1C1D71D0-6682-47E7-A987-59A0056C0C5C}" srcOrd="1" destOrd="0" presId="urn:microsoft.com/office/officeart/2005/8/layout/default#6"/>
    <dgm:cxn modelId="{6D151AEA-D27B-4602-B041-1A6FA481CFBC}" type="presParOf" srcId="{39316B23-72F0-416D-918A-13627221AAC1}" destId="{3FC28E9E-9C85-41C3-B206-22AC0D27F7EC}" srcOrd="2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6B6C66-C8F3-4337-BF45-CF504328ADC3}" type="doc">
      <dgm:prSet loTypeId="urn:microsoft.com/office/officeart/2005/8/layout/default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E7AEB-C513-4F1F-B4B4-7F2E94CA73AF}">
      <dgm:prSet/>
      <dgm:spPr/>
      <dgm:t>
        <a:bodyPr/>
        <a:lstStyle/>
        <a:p>
          <a:r>
            <a:rPr lang="hr-HR" dirty="0"/>
            <a:t>Linearno B pismo</a:t>
          </a:r>
          <a:endParaRPr lang="en-US" dirty="0"/>
        </a:p>
      </dgm:t>
    </dgm:pt>
    <dgm:pt modelId="{022041F1-091A-44BA-9C65-5C1EA7E90E80}" type="parTrans" cxnId="{47C0C942-2551-49C9-A055-68F611B74776}">
      <dgm:prSet/>
      <dgm:spPr/>
      <dgm:t>
        <a:bodyPr/>
        <a:lstStyle/>
        <a:p>
          <a:endParaRPr lang="en-US"/>
        </a:p>
      </dgm:t>
    </dgm:pt>
    <dgm:pt modelId="{1C22D56A-D0F2-45FC-8060-A6DBAE5E07C6}" type="sibTrans" cxnId="{47C0C942-2551-49C9-A055-68F611B74776}">
      <dgm:prSet/>
      <dgm:spPr/>
      <dgm:t>
        <a:bodyPr/>
        <a:lstStyle/>
        <a:p>
          <a:endParaRPr lang="en-US"/>
        </a:p>
      </dgm:t>
    </dgm:pt>
    <dgm:pt modelId="{DEBF22E4-F600-4E7C-8342-2AC0FB31025C}">
      <dgm:prSet/>
      <dgm:spPr/>
      <dgm:t>
        <a:bodyPr/>
        <a:lstStyle/>
        <a:p>
          <a:r>
            <a:rPr lang="hr-HR"/>
            <a:t>Grčki alfabet</a:t>
          </a:r>
          <a:endParaRPr lang="en-US"/>
        </a:p>
      </dgm:t>
    </dgm:pt>
    <dgm:pt modelId="{7D7C5A60-DFCC-4A56-AB96-1835C3305083}" type="parTrans" cxnId="{0AD644B1-22C9-4F86-9261-84E688D6F8E0}">
      <dgm:prSet/>
      <dgm:spPr/>
      <dgm:t>
        <a:bodyPr/>
        <a:lstStyle/>
        <a:p>
          <a:endParaRPr lang="en-US"/>
        </a:p>
      </dgm:t>
    </dgm:pt>
    <dgm:pt modelId="{7C2962B3-5F23-44EC-82E7-3E27ADF8F150}" type="sibTrans" cxnId="{0AD644B1-22C9-4F86-9261-84E688D6F8E0}">
      <dgm:prSet/>
      <dgm:spPr/>
      <dgm:t>
        <a:bodyPr/>
        <a:lstStyle/>
        <a:p>
          <a:endParaRPr lang="en-US"/>
        </a:p>
      </dgm:t>
    </dgm:pt>
    <dgm:pt modelId="{43E6CC67-5139-4B2F-AD39-A70A017E4011}">
      <dgm:prSet/>
      <dgm:spPr/>
      <dgm:t>
        <a:bodyPr/>
        <a:lstStyle/>
        <a:p>
          <a:r>
            <a:rPr lang="hr-HR"/>
            <a:t>Maštoviti i tajanstveni svijet bogova, heroja i nadnaravnih bića</a:t>
          </a:r>
          <a:endParaRPr lang="en-US"/>
        </a:p>
      </dgm:t>
    </dgm:pt>
    <dgm:pt modelId="{A43B1123-146C-4D09-8FDB-C52049F32928}" type="parTrans" cxnId="{BB4F6FA6-5B47-4F40-8C79-58E0F579636A}">
      <dgm:prSet/>
      <dgm:spPr/>
      <dgm:t>
        <a:bodyPr/>
        <a:lstStyle/>
        <a:p>
          <a:endParaRPr lang="en-US"/>
        </a:p>
      </dgm:t>
    </dgm:pt>
    <dgm:pt modelId="{89F9B27E-9195-40A0-AA93-31AE0654B3BD}" type="sibTrans" cxnId="{BB4F6FA6-5B47-4F40-8C79-58E0F579636A}">
      <dgm:prSet/>
      <dgm:spPr/>
      <dgm:t>
        <a:bodyPr/>
        <a:lstStyle/>
        <a:p>
          <a:endParaRPr lang="en-US"/>
        </a:p>
      </dgm:t>
    </dgm:pt>
    <dgm:pt modelId="{E931E029-C5C1-4DB5-9794-D4EA27958271}">
      <dgm:prSet/>
      <dgm:spPr/>
      <dgm:t>
        <a:bodyPr/>
        <a:lstStyle/>
        <a:p>
          <a:r>
            <a:rPr lang="hr-HR"/>
            <a:t>Mitovi i legende</a:t>
          </a:r>
          <a:endParaRPr lang="en-US"/>
        </a:p>
      </dgm:t>
    </dgm:pt>
    <dgm:pt modelId="{559AB60C-6C37-4059-BBFD-D409E5E85681}" type="parTrans" cxnId="{7CFC8134-F24F-4D2B-A1EA-D16A756EA26C}">
      <dgm:prSet/>
      <dgm:spPr/>
      <dgm:t>
        <a:bodyPr/>
        <a:lstStyle/>
        <a:p>
          <a:endParaRPr lang="en-US"/>
        </a:p>
      </dgm:t>
    </dgm:pt>
    <dgm:pt modelId="{68884C3C-0AD5-409E-A6F1-38DCEDAC23F6}" type="sibTrans" cxnId="{7CFC8134-F24F-4D2B-A1EA-D16A756EA26C}">
      <dgm:prSet/>
      <dgm:spPr/>
      <dgm:t>
        <a:bodyPr/>
        <a:lstStyle/>
        <a:p>
          <a:endParaRPr lang="en-US"/>
        </a:p>
      </dgm:t>
    </dgm:pt>
    <dgm:pt modelId="{BFFE93B6-AEA5-4C5C-AEB1-EAF93C1F5591}">
      <dgm:prSet/>
      <dgm:spPr/>
      <dgm:t>
        <a:bodyPr/>
        <a:lstStyle/>
        <a:p>
          <a:r>
            <a:rPr lang="hr-HR"/>
            <a:t>Olimpijski bogovi</a:t>
          </a:r>
          <a:endParaRPr lang="en-US"/>
        </a:p>
      </dgm:t>
    </dgm:pt>
    <dgm:pt modelId="{40CDE742-FDC2-4602-BBC9-58BBABC9C20C}" type="parTrans" cxnId="{3A9133EE-4D4E-437D-9628-9E0DBEB9F963}">
      <dgm:prSet/>
      <dgm:spPr/>
      <dgm:t>
        <a:bodyPr/>
        <a:lstStyle/>
        <a:p>
          <a:endParaRPr lang="en-US"/>
        </a:p>
      </dgm:t>
    </dgm:pt>
    <dgm:pt modelId="{C94E8E22-24D2-47E0-BE50-61913568E7EE}" type="sibTrans" cxnId="{3A9133EE-4D4E-437D-9628-9E0DBEB9F963}">
      <dgm:prSet/>
      <dgm:spPr/>
      <dgm:t>
        <a:bodyPr/>
        <a:lstStyle/>
        <a:p>
          <a:endParaRPr lang="en-US"/>
        </a:p>
      </dgm:t>
    </dgm:pt>
    <dgm:pt modelId="{9CF7DC19-61A4-49C0-91D9-F0D3A68DABCE}" type="pres">
      <dgm:prSet presAssocID="{3F6B6C66-C8F3-4337-BF45-CF504328AD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37F9739-FD67-4434-AC4E-5077B23B19DF}" type="pres">
      <dgm:prSet presAssocID="{07FE7AEB-C513-4F1F-B4B4-7F2E94CA73A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9E07FD-3D15-4F65-B2E1-BD0C85165A96}" type="pres">
      <dgm:prSet presAssocID="{1C22D56A-D0F2-45FC-8060-A6DBAE5E07C6}" presName="sibTrans" presStyleCnt="0"/>
      <dgm:spPr/>
    </dgm:pt>
    <dgm:pt modelId="{02AE2E4E-F5C3-4A9C-9832-76F3355C5480}" type="pres">
      <dgm:prSet presAssocID="{DEBF22E4-F600-4E7C-8342-2AC0FB31025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B5C9216-71F6-4BD4-B8F1-05109C443CBE}" type="pres">
      <dgm:prSet presAssocID="{7C2962B3-5F23-44EC-82E7-3E27ADF8F150}" presName="sibTrans" presStyleCnt="0"/>
      <dgm:spPr/>
    </dgm:pt>
    <dgm:pt modelId="{7E53D905-71CE-42BD-B7F4-4BE5BE925C4C}" type="pres">
      <dgm:prSet presAssocID="{43E6CC67-5139-4B2F-AD39-A70A017E401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4A6C32-0B64-49FD-87BC-B04F29F48918}" type="pres">
      <dgm:prSet presAssocID="{89F9B27E-9195-40A0-AA93-31AE0654B3BD}" presName="sibTrans" presStyleCnt="0"/>
      <dgm:spPr/>
    </dgm:pt>
    <dgm:pt modelId="{1C96BC5F-58ED-4AEC-8FB9-384DFFF8F47B}" type="pres">
      <dgm:prSet presAssocID="{E931E029-C5C1-4DB5-9794-D4EA279582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CDCE106-2657-42F2-B0B8-C8B8C1F0F1EF}" type="pres">
      <dgm:prSet presAssocID="{68884C3C-0AD5-409E-A6F1-38DCEDAC23F6}" presName="sibTrans" presStyleCnt="0"/>
      <dgm:spPr/>
    </dgm:pt>
    <dgm:pt modelId="{BDFA1ABB-1E6B-4976-8652-33C213313A12}" type="pres">
      <dgm:prSet presAssocID="{BFFE93B6-AEA5-4C5C-AEB1-EAF93C1F55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AD644B1-22C9-4F86-9261-84E688D6F8E0}" srcId="{3F6B6C66-C8F3-4337-BF45-CF504328ADC3}" destId="{DEBF22E4-F600-4E7C-8342-2AC0FB31025C}" srcOrd="1" destOrd="0" parTransId="{7D7C5A60-DFCC-4A56-AB96-1835C3305083}" sibTransId="{7C2962B3-5F23-44EC-82E7-3E27ADF8F150}"/>
    <dgm:cxn modelId="{BB4F6FA6-5B47-4F40-8C79-58E0F579636A}" srcId="{3F6B6C66-C8F3-4337-BF45-CF504328ADC3}" destId="{43E6CC67-5139-4B2F-AD39-A70A017E4011}" srcOrd="2" destOrd="0" parTransId="{A43B1123-146C-4D09-8FDB-C52049F32928}" sibTransId="{89F9B27E-9195-40A0-AA93-31AE0654B3BD}"/>
    <dgm:cxn modelId="{9AE23BD6-1211-4204-97DB-B9DC4520836F}" type="presOf" srcId="{3F6B6C66-C8F3-4337-BF45-CF504328ADC3}" destId="{9CF7DC19-61A4-49C0-91D9-F0D3A68DABCE}" srcOrd="0" destOrd="0" presId="urn:microsoft.com/office/officeart/2005/8/layout/default#7"/>
    <dgm:cxn modelId="{7CFC8134-F24F-4D2B-A1EA-D16A756EA26C}" srcId="{3F6B6C66-C8F3-4337-BF45-CF504328ADC3}" destId="{E931E029-C5C1-4DB5-9794-D4EA27958271}" srcOrd="3" destOrd="0" parTransId="{559AB60C-6C37-4059-BBFD-D409E5E85681}" sibTransId="{68884C3C-0AD5-409E-A6F1-38DCEDAC23F6}"/>
    <dgm:cxn modelId="{8BA6025B-B7F0-415A-A388-2C16FA0BF749}" type="presOf" srcId="{43E6CC67-5139-4B2F-AD39-A70A017E4011}" destId="{7E53D905-71CE-42BD-B7F4-4BE5BE925C4C}" srcOrd="0" destOrd="0" presId="urn:microsoft.com/office/officeart/2005/8/layout/default#7"/>
    <dgm:cxn modelId="{29A01D71-8B35-401E-9DB7-1D4FCD093DE0}" type="presOf" srcId="{07FE7AEB-C513-4F1F-B4B4-7F2E94CA73AF}" destId="{737F9739-FD67-4434-AC4E-5077B23B19DF}" srcOrd="0" destOrd="0" presId="urn:microsoft.com/office/officeart/2005/8/layout/default#7"/>
    <dgm:cxn modelId="{976F58A7-4E15-4AA0-84C4-4EB4A26EC232}" type="presOf" srcId="{BFFE93B6-AEA5-4C5C-AEB1-EAF93C1F5591}" destId="{BDFA1ABB-1E6B-4976-8652-33C213313A12}" srcOrd="0" destOrd="0" presId="urn:microsoft.com/office/officeart/2005/8/layout/default#7"/>
    <dgm:cxn modelId="{5756AAAE-7EDB-4BF2-B360-ECFF3AD80E21}" type="presOf" srcId="{DEBF22E4-F600-4E7C-8342-2AC0FB31025C}" destId="{02AE2E4E-F5C3-4A9C-9832-76F3355C5480}" srcOrd="0" destOrd="0" presId="urn:microsoft.com/office/officeart/2005/8/layout/default#7"/>
    <dgm:cxn modelId="{47C0C942-2551-49C9-A055-68F611B74776}" srcId="{3F6B6C66-C8F3-4337-BF45-CF504328ADC3}" destId="{07FE7AEB-C513-4F1F-B4B4-7F2E94CA73AF}" srcOrd="0" destOrd="0" parTransId="{022041F1-091A-44BA-9C65-5C1EA7E90E80}" sibTransId="{1C22D56A-D0F2-45FC-8060-A6DBAE5E07C6}"/>
    <dgm:cxn modelId="{F775B9B4-29D3-4D02-9B8C-01F44E94C210}" type="presOf" srcId="{E931E029-C5C1-4DB5-9794-D4EA27958271}" destId="{1C96BC5F-58ED-4AEC-8FB9-384DFFF8F47B}" srcOrd="0" destOrd="0" presId="urn:microsoft.com/office/officeart/2005/8/layout/default#7"/>
    <dgm:cxn modelId="{3A9133EE-4D4E-437D-9628-9E0DBEB9F963}" srcId="{3F6B6C66-C8F3-4337-BF45-CF504328ADC3}" destId="{BFFE93B6-AEA5-4C5C-AEB1-EAF93C1F5591}" srcOrd="4" destOrd="0" parTransId="{40CDE742-FDC2-4602-BBC9-58BBABC9C20C}" sibTransId="{C94E8E22-24D2-47E0-BE50-61913568E7EE}"/>
    <dgm:cxn modelId="{48057394-36BA-4E83-A32D-95DC8F804E75}" type="presParOf" srcId="{9CF7DC19-61A4-49C0-91D9-F0D3A68DABCE}" destId="{737F9739-FD67-4434-AC4E-5077B23B19DF}" srcOrd="0" destOrd="0" presId="urn:microsoft.com/office/officeart/2005/8/layout/default#7"/>
    <dgm:cxn modelId="{E10A5ED1-3CC7-44E2-ACBB-BEB29389DD74}" type="presParOf" srcId="{9CF7DC19-61A4-49C0-91D9-F0D3A68DABCE}" destId="{419E07FD-3D15-4F65-B2E1-BD0C85165A96}" srcOrd="1" destOrd="0" presId="urn:microsoft.com/office/officeart/2005/8/layout/default#7"/>
    <dgm:cxn modelId="{75F06796-FF37-448D-80CE-8E1318E5CE52}" type="presParOf" srcId="{9CF7DC19-61A4-49C0-91D9-F0D3A68DABCE}" destId="{02AE2E4E-F5C3-4A9C-9832-76F3355C5480}" srcOrd="2" destOrd="0" presId="urn:microsoft.com/office/officeart/2005/8/layout/default#7"/>
    <dgm:cxn modelId="{0392252D-4E3B-4E3A-A0FD-71D3AE1B5509}" type="presParOf" srcId="{9CF7DC19-61A4-49C0-91D9-F0D3A68DABCE}" destId="{0B5C9216-71F6-4BD4-B8F1-05109C443CBE}" srcOrd="3" destOrd="0" presId="urn:microsoft.com/office/officeart/2005/8/layout/default#7"/>
    <dgm:cxn modelId="{3A46DAF2-42DD-42BB-8CEB-4A23CC976276}" type="presParOf" srcId="{9CF7DC19-61A4-49C0-91D9-F0D3A68DABCE}" destId="{7E53D905-71CE-42BD-B7F4-4BE5BE925C4C}" srcOrd="4" destOrd="0" presId="urn:microsoft.com/office/officeart/2005/8/layout/default#7"/>
    <dgm:cxn modelId="{34E04433-D7D4-47ED-A955-4125AAFD495B}" type="presParOf" srcId="{9CF7DC19-61A4-49C0-91D9-F0D3A68DABCE}" destId="{C44A6C32-0B64-49FD-87BC-B04F29F48918}" srcOrd="5" destOrd="0" presId="urn:microsoft.com/office/officeart/2005/8/layout/default#7"/>
    <dgm:cxn modelId="{8AD1F4E2-6DB9-459C-ABE1-2BA966FF4755}" type="presParOf" srcId="{9CF7DC19-61A4-49C0-91D9-F0D3A68DABCE}" destId="{1C96BC5F-58ED-4AEC-8FB9-384DFFF8F47B}" srcOrd="6" destOrd="0" presId="urn:microsoft.com/office/officeart/2005/8/layout/default#7"/>
    <dgm:cxn modelId="{2478BD28-109D-4889-853C-30AEA7E4FDA1}" type="presParOf" srcId="{9CF7DC19-61A4-49C0-91D9-F0D3A68DABCE}" destId="{1CDCE106-2657-42F2-B0B8-C8B8C1F0F1EF}" srcOrd="7" destOrd="0" presId="urn:microsoft.com/office/officeart/2005/8/layout/default#7"/>
    <dgm:cxn modelId="{F21AF8A2-0655-4BEA-BEC3-184C51493C98}" type="presParOf" srcId="{9CF7DC19-61A4-49C0-91D9-F0D3A68DABCE}" destId="{BDFA1ABB-1E6B-4976-8652-33C213313A12}" srcOrd="8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6B6C66-C8F3-4337-BF45-CF504328ADC3}" type="doc">
      <dgm:prSet loTypeId="urn:microsoft.com/office/officeart/2005/8/layout/default#8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88008-82C0-4294-B1C7-A88086BEBED3}">
      <dgm:prSet/>
      <dgm:spPr/>
      <dgm:t>
        <a:bodyPr/>
        <a:lstStyle/>
        <a:p>
          <a:r>
            <a:rPr lang="hr-HR" dirty="0"/>
            <a:t>Heroji: Heraklo, Ahilej</a:t>
          </a:r>
        </a:p>
      </dgm:t>
    </dgm:pt>
    <dgm:pt modelId="{6F915512-218F-43FE-A4DE-51B510CE37C1}" type="parTrans" cxnId="{330BB07B-98D9-4C49-BB50-0DEDA5A3DBBF}">
      <dgm:prSet/>
      <dgm:spPr/>
      <dgm:t>
        <a:bodyPr/>
        <a:lstStyle/>
        <a:p>
          <a:endParaRPr lang="hr-HR"/>
        </a:p>
      </dgm:t>
    </dgm:pt>
    <dgm:pt modelId="{70CE4ED3-DE58-4202-9001-AD1DDF3CA4D2}" type="sibTrans" cxnId="{330BB07B-98D9-4C49-BB50-0DEDA5A3DBBF}">
      <dgm:prSet/>
      <dgm:spPr/>
    </dgm:pt>
    <dgm:pt modelId="{51D5BFC0-2919-451F-99B0-70E3913B3D09}">
      <dgm:prSet/>
      <dgm:spPr/>
      <dgm:t>
        <a:bodyPr/>
        <a:lstStyle/>
        <a:p>
          <a:r>
            <a:rPr lang="hr-HR" dirty="0"/>
            <a:t>Hramovi – molitva i prinos žrtava</a:t>
          </a:r>
        </a:p>
      </dgm:t>
    </dgm:pt>
    <dgm:pt modelId="{1A39B539-49AE-4BF8-A36D-4C832A754700}" type="parTrans" cxnId="{5B387912-8365-4EDF-A93C-366D3CF758BC}">
      <dgm:prSet/>
      <dgm:spPr/>
      <dgm:t>
        <a:bodyPr/>
        <a:lstStyle/>
        <a:p>
          <a:endParaRPr lang="hr-HR"/>
        </a:p>
      </dgm:t>
    </dgm:pt>
    <dgm:pt modelId="{8C4C2EAF-27E8-4762-BFDE-724B2E9D5535}" type="sibTrans" cxnId="{5B387912-8365-4EDF-A93C-366D3CF758BC}">
      <dgm:prSet/>
      <dgm:spPr/>
    </dgm:pt>
    <dgm:pt modelId="{70FC74C4-0C50-4E01-A725-80778F7A8044}">
      <dgm:prSet/>
      <dgm:spPr/>
      <dgm:t>
        <a:bodyPr/>
        <a:lstStyle/>
        <a:p>
          <a:r>
            <a:rPr lang="hr-HR" dirty="0"/>
            <a:t>Muze: </a:t>
          </a:r>
          <a:r>
            <a:rPr lang="hr-HR" dirty="0" err="1"/>
            <a:t>Klio</a:t>
          </a:r>
          <a:endParaRPr lang="hr-HR" dirty="0"/>
        </a:p>
      </dgm:t>
    </dgm:pt>
    <dgm:pt modelId="{BA22BFA0-E335-481A-A95C-41CF6D43E0AA}" type="parTrans" cxnId="{C38F6F0E-A048-495E-84CD-8A3AEB869469}">
      <dgm:prSet/>
      <dgm:spPr/>
      <dgm:t>
        <a:bodyPr/>
        <a:lstStyle/>
        <a:p>
          <a:endParaRPr lang="hr-HR"/>
        </a:p>
      </dgm:t>
    </dgm:pt>
    <dgm:pt modelId="{11632E4F-9D27-43AF-8939-1A9DCB988F55}" type="sibTrans" cxnId="{C38F6F0E-A048-495E-84CD-8A3AEB869469}">
      <dgm:prSet/>
      <dgm:spPr/>
    </dgm:pt>
    <dgm:pt modelId="{6995B79F-4743-4876-835C-7C9069599298}">
      <dgm:prSet/>
      <dgm:spPr/>
      <dgm:t>
        <a:bodyPr/>
        <a:lstStyle/>
        <a:p>
          <a:r>
            <a:rPr lang="hr-HR" dirty="0"/>
            <a:t>Proročišta: Delfi, </a:t>
          </a:r>
          <a:r>
            <a:rPr lang="hr-HR" dirty="0" err="1"/>
            <a:t>Dodona</a:t>
          </a:r>
          <a:endParaRPr lang="hr-HR" dirty="0"/>
        </a:p>
      </dgm:t>
    </dgm:pt>
    <dgm:pt modelId="{ABA84D50-BCD3-4C78-AC6F-8908A58DE1B8}" type="parTrans" cxnId="{AB616635-A43F-4196-8473-709021A5A323}">
      <dgm:prSet/>
      <dgm:spPr/>
      <dgm:t>
        <a:bodyPr/>
        <a:lstStyle/>
        <a:p>
          <a:endParaRPr lang="hr-HR"/>
        </a:p>
      </dgm:t>
    </dgm:pt>
    <dgm:pt modelId="{00F35AFB-786F-4395-B5D0-6AABAE57AB92}" type="sibTrans" cxnId="{AB616635-A43F-4196-8473-709021A5A323}">
      <dgm:prSet/>
      <dgm:spPr/>
    </dgm:pt>
    <dgm:pt modelId="{78951E80-95F6-4D90-AD11-27EE005EA10B}">
      <dgm:prSet/>
      <dgm:spPr/>
      <dgm:t>
        <a:bodyPr/>
        <a:lstStyle/>
        <a:p>
          <a:r>
            <a:rPr lang="hr-HR" dirty="0"/>
            <a:t>Proročica Pitija</a:t>
          </a:r>
        </a:p>
      </dgm:t>
    </dgm:pt>
    <dgm:pt modelId="{E4914366-70AC-4493-BFAB-41D77A938E0B}" type="parTrans" cxnId="{1975EDD4-1CFF-40F2-9F94-4068B957C452}">
      <dgm:prSet/>
      <dgm:spPr/>
      <dgm:t>
        <a:bodyPr/>
        <a:lstStyle/>
        <a:p>
          <a:endParaRPr lang="hr-HR"/>
        </a:p>
      </dgm:t>
    </dgm:pt>
    <dgm:pt modelId="{C6B67AC4-E387-4ADE-B60A-FC087D213BBE}" type="sibTrans" cxnId="{1975EDD4-1CFF-40F2-9F94-4068B957C452}">
      <dgm:prSet/>
      <dgm:spPr/>
      <dgm:t>
        <a:bodyPr/>
        <a:lstStyle/>
        <a:p>
          <a:endParaRPr lang="hr-HR"/>
        </a:p>
      </dgm:t>
    </dgm:pt>
    <dgm:pt modelId="{36C0861A-9B40-4DAA-AD90-FE364BEB39D6}" type="pres">
      <dgm:prSet presAssocID="{3F6B6C66-C8F3-4337-BF45-CF504328AD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A437CB1-E532-49A4-B576-FE7F4F58D52C}" type="pres">
      <dgm:prSet presAssocID="{1F088008-82C0-4294-B1C7-A88086BEBED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DC74129-909A-461F-8F36-2078536FD88D}" type="pres">
      <dgm:prSet presAssocID="{70CE4ED3-DE58-4202-9001-AD1DDF3CA4D2}" presName="sibTrans" presStyleCnt="0"/>
      <dgm:spPr/>
    </dgm:pt>
    <dgm:pt modelId="{7DACCCEA-8C5E-4166-A3F1-9ADFE7AF430C}" type="pres">
      <dgm:prSet presAssocID="{70FC74C4-0C50-4E01-A725-80778F7A804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152C8F7-253D-4467-91B2-7CA4BEC52843}" type="pres">
      <dgm:prSet presAssocID="{11632E4F-9D27-43AF-8939-1A9DCB988F55}" presName="sibTrans" presStyleCnt="0"/>
      <dgm:spPr/>
    </dgm:pt>
    <dgm:pt modelId="{8B87943A-DACD-4C57-88B9-7083F61F7D4B}" type="pres">
      <dgm:prSet presAssocID="{51D5BFC0-2919-451F-99B0-70E3913B3D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A5B5605-7919-4E0B-84F4-71F81FB9A746}" type="pres">
      <dgm:prSet presAssocID="{8C4C2EAF-27E8-4762-BFDE-724B2E9D5535}" presName="sibTrans" presStyleCnt="0"/>
      <dgm:spPr/>
    </dgm:pt>
    <dgm:pt modelId="{7F73B062-6460-48B4-ACD9-939D9DA7AD53}" type="pres">
      <dgm:prSet presAssocID="{6995B79F-4743-4876-835C-7C906959929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D6DE53-E675-42CC-8A20-2413DEF9C912}" type="pres">
      <dgm:prSet presAssocID="{00F35AFB-786F-4395-B5D0-6AABAE57AB92}" presName="sibTrans" presStyleCnt="0"/>
      <dgm:spPr/>
    </dgm:pt>
    <dgm:pt modelId="{1621049A-C287-4013-9C3B-208F0E6219C4}" type="pres">
      <dgm:prSet presAssocID="{78951E80-95F6-4D90-AD11-27EE005EA1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534B9C-E3BF-49AA-8224-CF813750F559}" type="presOf" srcId="{3F6B6C66-C8F3-4337-BF45-CF504328ADC3}" destId="{36C0861A-9B40-4DAA-AD90-FE364BEB39D6}" srcOrd="0" destOrd="0" presId="urn:microsoft.com/office/officeart/2005/8/layout/default#8"/>
    <dgm:cxn modelId="{4BC85FD6-E13B-4AFA-AFEC-214E96FF2119}" type="presOf" srcId="{6995B79F-4743-4876-835C-7C9069599298}" destId="{7F73B062-6460-48B4-ACD9-939D9DA7AD53}" srcOrd="0" destOrd="0" presId="urn:microsoft.com/office/officeart/2005/8/layout/default#8"/>
    <dgm:cxn modelId="{71EEB14C-A124-41E5-8F97-8D82A9ADA171}" type="presOf" srcId="{1F088008-82C0-4294-B1C7-A88086BEBED3}" destId="{9A437CB1-E532-49A4-B576-FE7F4F58D52C}" srcOrd="0" destOrd="0" presId="urn:microsoft.com/office/officeart/2005/8/layout/default#8"/>
    <dgm:cxn modelId="{BDB6DCAB-D70C-48B8-87C1-24202A88AD60}" type="presOf" srcId="{70FC74C4-0C50-4E01-A725-80778F7A8044}" destId="{7DACCCEA-8C5E-4166-A3F1-9ADFE7AF430C}" srcOrd="0" destOrd="0" presId="urn:microsoft.com/office/officeart/2005/8/layout/default#8"/>
    <dgm:cxn modelId="{1975EDD4-1CFF-40F2-9F94-4068B957C452}" srcId="{3F6B6C66-C8F3-4337-BF45-CF504328ADC3}" destId="{78951E80-95F6-4D90-AD11-27EE005EA10B}" srcOrd="4" destOrd="0" parTransId="{E4914366-70AC-4493-BFAB-41D77A938E0B}" sibTransId="{C6B67AC4-E387-4ADE-B60A-FC087D213BBE}"/>
    <dgm:cxn modelId="{AB616635-A43F-4196-8473-709021A5A323}" srcId="{3F6B6C66-C8F3-4337-BF45-CF504328ADC3}" destId="{6995B79F-4743-4876-835C-7C9069599298}" srcOrd="3" destOrd="0" parTransId="{ABA84D50-BCD3-4C78-AC6F-8908A58DE1B8}" sibTransId="{00F35AFB-786F-4395-B5D0-6AABAE57AB92}"/>
    <dgm:cxn modelId="{5B387912-8365-4EDF-A93C-366D3CF758BC}" srcId="{3F6B6C66-C8F3-4337-BF45-CF504328ADC3}" destId="{51D5BFC0-2919-451F-99B0-70E3913B3D09}" srcOrd="2" destOrd="0" parTransId="{1A39B539-49AE-4BF8-A36D-4C832A754700}" sibTransId="{8C4C2EAF-27E8-4762-BFDE-724B2E9D5535}"/>
    <dgm:cxn modelId="{330BB07B-98D9-4C49-BB50-0DEDA5A3DBBF}" srcId="{3F6B6C66-C8F3-4337-BF45-CF504328ADC3}" destId="{1F088008-82C0-4294-B1C7-A88086BEBED3}" srcOrd="0" destOrd="0" parTransId="{6F915512-218F-43FE-A4DE-51B510CE37C1}" sibTransId="{70CE4ED3-DE58-4202-9001-AD1DDF3CA4D2}"/>
    <dgm:cxn modelId="{FCC5263E-8CAD-4984-8D03-D89CF01C4E9E}" type="presOf" srcId="{51D5BFC0-2919-451F-99B0-70E3913B3D09}" destId="{8B87943A-DACD-4C57-88B9-7083F61F7D4B}" srcOrd="0" destOrd="0" presId="urn:microsoft.com/office/officeart/2005/8/layout/default#8"/>
    <dgm:cxn modelId="{9A970B38-8FC7-4D42-A7E1-797354E09669}" type="presOf" srcId="{78951E80-95F6-4D90-AD11-27EE005EA10B}" destId="{1621049A-C287-4013-9C3B-208F0E6219C4}" srcOrd="0" destOrd="0" presId="urn:microsoft.com/office/officeart/2005/8/layout/default#8"/>
    <dgm:cxn modelId="{C38F6F0E-A048-495E-84CD-8A3AEB869469}" srcId="{3F6B6C66-C8F3-4337-BF45-CF504328ADC3}" destId="{70FC74C4-0C50-4E01-A725-80778F7A8044}" srcOrd="1" destOrd="0" parTransId="{BA22BFA0-E335-481A-A95C-41CF6D43E0AA}" sibTransId="{11632E4F-9D27-43AF-8939-1A9DCB988F55}"/>
    <dgm:cxn modelId="{5140367E-FD62-4854-A92B-5245784EE99B}" type="presParOf" srcId="{36C0861A-9B40-4DAA-AD90-FE364BEB39D6}" destId="{9A437CB1-E532-49A4-B576-FE7F4F58D52C}" srcOrd="0" destOrd="0" presId="urn:microsoft.com/office/officeart/2005/8/layout/default#8"/>
    <dgm:cxn modelId="{EAED39DD-1FD1-45FD-8ADA-4C08AE21D533}" type="presParOf" srcId="{36C0861A-9B40-4DAA-AD90-FE364BEB39D6}" destId="{EDC74129-909A-461F-8F36-2078536FD88D}" srcOrd="1" destOrd="0" presId="urn:microsoft.com/office/officeart/2005/8/layout/default#8"/>
    <dgm:cxn modelId="{C86B7335-91A6-4495-8884-E30292BED72C}" type="presParOf" srcId="{36C0861A-9B40-4DAA-AD90-FE364BEB39D6}" destId="{7DACCCEA-8C5E-4166-A3F1-9ADFE7AF430C}" srcOrd="2" destOrd="0" presId="urn:microsoft.com/office/officeart/2005/8/layout/default#8"/>
    <dgm:cxn modelId="{4B3C5AFE-690D-435D-AC5F-ED9F8DC26EC3}" type="presParOf" srcId="{36C0861A-9B40-4DAA-AD90-FE364BEB39D6}" destId="{F152C8F7-253D-4467-91B2-7CA4BEC52843}" srcOrd="3" destOrd="0" presId="urn:microsoft.com/office/officeart/2005/8/layout/default#8"/>
    <dgm:cxn modelId="{EC56D884-2254-4D80-87C6-2FF591218FF0}" type="presParOf" srcId="{36C0861A-9B40-4DAA-AD90-FE364BEB39D6}" destId="{8B87943A-DACD-4C57-88B9-7083F61F7D4B}" srcOrd="4" destOrd="0" presId="urn:microsoft.com/office/officeart/2005/8/layout/default#8"/>
    <dgm:cxn modelId="{4CBD322E-2DBC-4300-B905-9803BDC1EDD8}" type="presParOf" srcId="{36C0861A-9B40-4DAA-AD90-FE364BEB39D6}" destId="{DA5B5605-7919-4E0B-84F4-71F81FB9A746}" srcOrd="5" destOrd="0" presId="urn:microsoft.com/office/officeart/2005/8/layout/default#8"/>
    <dgm:cxn modelId="{5133F93B-74FF-41B3-9B30-DC25D20C2AFF}" type="presParOf" srcId="{36C0861A-9B40-4DAA-AD90-FE364BEB39D6}" destId="{7F73B062-6460-48B4-ACD9-939D9DA7AD53}" srcOrd="6" destOrd="0" presId="urn:microsoft.com/office/officeart/2005/8/layout/default#8"/>
    <dgm:cxn modelId="{41679485-5B45-4F6A-8892-A77D11CEBCDC}" type="presParOf" srcId="{36C0861A-9B40-4DAA-AD90-FE364BEB39D6}" destId="{2DD6DE53-E675-42CC-8A20-2413DEF9C912}" srcOrd="7" destOrd="0" presId="urn:microsoft.com/office/officeart/2005/8/layout/default#8"/>
    <dgm:cxn modelId="{9CFB9DEB-79D0-43F8-89A2-EE94A3C1ABA9}" type="presParOf" srcId="{36C0861A-9B40-4DAA-AD90-FE364BEB39D6}" destId="{1621049A-C287-4013-9C3B-208F0E6219C4}" srcOrd="8" destOrd="0" presId="urn:microsoft.com/office/officeart/2005/8/layout/default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F6B6C66-C8F3-4337-BF45-CF504328ADC3}" type="doc">
      <dgm:prSet loTypeId="urn:microsoft.com/office/officeart/2005/8/layout/default#9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E1387-2226-4505-8084-E3C8E2F6A28B}">
      <dgm:prSet/>
      <dgm:spPr/>
      <dgm:t>
        <a:bodyPr/>
        <a:lstStyle/>
        <a:p>
          <a:r>
            <a:rPr lang="hr-HR" dirty="0"/>
            <a:t>Sportske aktivnosti i vježbališta</a:t>
          </a:r>
        </a:p>
      </dgm:t>
    </dgm:pt>
    <dgm:pt modelId="{CC6D59A7-7751-4EB4-BB60-7D76443A9EE4}" type="parTrans" cxnId="{AEC18470-416C-4B19-9EBF-CF9FB382B18E}">
      <dgm:prSet/>
      <dgm:spPr/>
      <dgm:t>
        <a:bodyPr/>
        <a:lstStyle/>
        <a:p>
          <a:endParaRPr lang="hr-HR"/>
        </a:p>
      </dgm:t>
    </dgm:pt>
    <dgm:pt modelId="{88FAF971-FAD4-4E06-94FB-A8339775149D}" type="sibTrans" cxnId="{AEC18470-416C-4B19-9EBF-CF9FB382B18E}">
      <dgm:prSet/>
      <dgm:spPr/>
      <dgm:t>
        <a:bodyPr/>
        <a:lstStyle/>
        <a:p>
          <a:endParaRPr lang="hr-HR"/>
        </a:p>
      </dgm:t>
    </dgm:pt>
    <dgm:pt modelId="{62CC3904-FAE6-4E46-BD45-2B0441FF6360}">
      <dgm:prSet/>
      <dgm:spPr/>
      <dgm:t>
        <a:bodyPr/>
        <a:lstStyle/>
        <a:p>
          <a:r>
            <a:rPr lang="hr-HR" dirty="0"/>
            <a:t>776. Godina pr. Krista, prve Olimpijske igre</a:t>
          </a:r>
        </a:p>
      </dgm:t>
    </dgm:pt>
    <dgm:pt modelId="{F11253E7-7012-4C48-8B95-45093E7360AA}" type="parTrans" cxnId="{3997B6D7-F19F-40B8-A6DE-A37376FCD9FC}">
      <dgm:prSet/>
      <dgm:spPr/>
      <dgm:t>
        <a:bodyPr/>
        <a:lstStyle/>
        <a:p>
          <a:endParaRPr lang="hr-HR"/>
        </a:p>
      </dgm:t>
    </dgm:pt>
    <dgm:pt modelId="{026E4EB7-DE7D-4328-B7CA-2D23F5570FE7}" type="sibTrans" cxnId="{3997B6D7-F19F-40B8-A6DE-A37376FCD9FC}">
      <dgm:prSet/>
      <dgm:spPr/>
      <dgm:t>
        <a:bodyPr/>
        <a:lstStyle/>
        <a:p>
          <a:endParaRPr lang="hr-HR"/>
        </a:p>
      </dgm:t>
    </dgm:pt>
    <dgm:pt modelId="{BAE0BCBD-4B7B-4BB6-8EA2-F142FC26CD0F}">
      <dgm:prSet/>
      <dgm:spPr/>
      <dgm:t>
        <a:bodyPr/>
        <a:lstStyle/>
        <a:p>
          <a:r>
            <a:rPr lang="hr-HR" dirty="0"/>
            <a:t>Olimpijada</a:t>
          </a:r>
        </a:p>
      </dgm:t>
    </dgm:pt>
    <dgm:pt modelId="{6886393F-228B-402A-AA7B-A2053A6B2CD0}" type="parTrans" cxnId="{AC7EA4D2-A31F-4951-A472-6F21A94B394C}">
      <dgm:prSet/>
      <dgm:spPr/>
      <dgm:t>
        <a:bodyPr/>
        <a:lstStyle/>
        <a:p>
          <a:endParaRPr lang="hr-HR"/>
        </a:p>
      </dgm:t>
    </dgm:pt>
    <dgm:pt modelId="{C1E1473C-E933-415E-B17D-0DACD0BE966A}" type="sibTrans" cxnId="{AC7EA4D2-A31F-4951-A472-6F21A94B394C}">
      <dgm:prSet/>
      <dgm:spPr/>
      <dgm:t>
        <a:bodyPr/>
        <a:lstStyle/>
        <a:p>
          <a:endParaRPr lang="hr-HR"/>
        </a:p>
      </dgm:t>
    </dgm:pt>
    <dgm:pt modelId="{A542D174-8667-4B40-8363-F310B81ED77E}">
      <dgm:prSet/>
      <dgm:spPr/>
      <dgm:t>
        <a:bodyPr/>
        <a:lstStyle/>
        <a:p>
          <a:r>
            <a:rPr lang="hr-HR" dirty="0"/>
            <a:t>394. godine car </a:t>
          </a:r>
          <a:r>
            <a:rPr lang="hr-HR" dirty="0" err="1"/>
            <a:t>Teodozije</a:t>
          </a:r>
          <a:r>
            <a:rPr lang="hr-HR" dirty="0"/>
            <a:t> ukinuo igre </a:t>
          </a:r>
        </a:p>
      </dgm:t>
    </dgm:pt>
    <dgm:pt modelId="{3AF496F5-B24D-4C75-A44D-54E15E3758A8}" type="parTrans" cxnId="{B1397621-866D-4EE5-B5A8-CB13BF846866}">
      <dgm:prSet/>
      <dgm:spPr/>
      <dgm:t>
        <a:bodyPr/>
        <a:lstStyle/>
        <a:p>
          <a:endParaRPr lang="hr-HR"/>
        </a:p>
      </dgm:t>
    </dgm:pt>
    <dgm:pt modelId="{75196382-C8F5-4E09-8012-A8552353EB4A}" type="sibTrans" cxnId="{B1397621-866D-4EE5-B5A8-CB13BF846866}">
      <dgm:prSet/>
      <dgm:spPr/>
      <dgm:t>
        <a:bodyPr/>
        <a:lstStyle/>
        <a:p>
          <a:endParaRPr lang="hr-HR"/>
        </a:p>
      </dgm:t>
    </dgm:pt>
    <dgm:pt modelId="{98CAD4DC-99AD-49CA-8DE1-E6B91313B144}">
      <dgm:prSet/>
      <dgm:spPr/>
      <dgm:t>
        <a:bodyPr/>
        <a:lstStyle/>
        <a:p>
          <a:r>
            <a:rPr lang="hr-HR" dirty="0"/>
            <a:t>Olimpijske igre obnovljene u XIX. stoljeću</a:t>
          </a:r>
        </a:p>
      </dgm:t>
    </dgm:pt>
    <dgm:pt modelId="{26AAD571-E710-4C0D-B5AE-B48780CFE9DC}" type="parTrans" cxnId="{6152B57B-2A0F-47A9-8ECE-D518424B0547}">
      <dgm:prSet/>
      <dgm:spPr/>
      <dgm:t>
        <a:bodyPr/>
        <a:lstStyle/>
        <a:p>
          <a:endParaRPr lang="hr-HR"/>
        </a:p>
      </dgm:t>
    </dgm:pt>
    <dgm:pt modelId="{826C68E9-1AD2-47C7-AAA8-B04818FB45D5}" type="sibTrans" cxnId="{6152B57B-2A0F-47A9-8ECE-D518424B0547}">
      <dgm:prSet/>
      <dgm:spPr/>
      <dgm:t>
        <a:bodyPr/>
        <a:lstStyle/>
        <a:p>
          <a:endParaRPr lang="hr-HR"/>
        </a:p>
      </dgm:t>
    </dgm:pt>
    <dgm:pt modelId="{36C0861A-9B40-4DAA-AD90-FE364BEB39D6}" type="pres">
      <dgm:prSet presAssocID="{3F6B6C66-C8F3-4337-BF45-CF504328AD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2DB99A8-3BD4-45D4-B53F-69144E56E008}" type="pres">
      <dgm:prSet presAssocID="{B7BE1387-2226-4505-8084-E3C8E2F6A2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E247A3-A88C-4DC8-A05A-5F62C0D07D6A}" type="pres">
      <dgm:prSet presAssocID="{88FAF971-FAD4-4E06-94FB-A8339775149D}" presName="sibTrans" presStyleCnt="0"/>
      <dgm:spPr/>
    </dgm:pt>
    <dgm:pt modelId="{B9783448-BFE8-4709-9006-3A7A8CB25108}" type="pres">
      <dgm:prSet presAssocID="{62CC3904-FAE6-4E46-BD45-2B0441FF63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885F92-AF1B-446F-9947-E7165EC898DD}" type="pres">
      <dgm:prSet presAssocID="{026E4EB7-DE7D-4328-B7CA-2D23F5570FE7}" presName="sibTrans" presStyleCnt="0"/>
      <dgm:spPr/>
    </dgm:pt>
    <dgm:pt modelId="{B89A825B-F62D-4AE7-856F-11EE5BA84C44}" type="pres">
      <dgm:prSet presAssocID="{BAE0BCBD-4B7B-4BB6-8EA2-F142FC26CD0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59942A-350F-4D44-85D7-59E9C0359DDF}" type="pres">
      <dgm:prSet presAssocID="{C1E1473C-E933-415E-B17D-0DACD0BE966A}" presName="sibTrans" presStyleCnt="0"/>
      <dgm:spPr/>
    </dgm:pt>
    <dgm:pt modelId="{33D0D020-04F9-40BB-980A-6E197307F283}" type="pres">
      <dgm:prSet presAssocID="{A542D174-8667-4B40-8363-F310B81ED7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95CFA1-627F-48D7-A4C3-B548F39937C3}" type="pres">
      <dgm:prSet presAssocID="{75196382-C8F5-4E09-8012-A8552353EB4A}" presName="sibTrans" presStyleCnt="0"/>
      <dgm:spPr/>
    </dgm:pt>
    <dgm:pt modelId="{68669B99-80B3-494C-AFFE-78D2CF9C8CE5}" type="pres">
      <dgm:prSet presAssocID="{98CAD4DC-99AD-49CA-8DE1-E6B91313B1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534B9C-E3BF-49AA-8224-CF813750F559}" type="presOf" srcId="{3F6B6C66-C8F3-4337-BF45-CF504328ADC3}" destId="{36C0861A-9B40-4DAA-AD90-FE364BEB39D6}" srcOrd="0" destOrd="0" presId="urn:microsoft.com/office/officeart/2005/8/layout/default#9"/>
    <dgm:cxn modelId="{3997B6D7-F19F-40B8-A6DE-A37376FCD9FC}" srcId="{3F6B6C66-C8F3-4337-BF45-CF504328ADC3}" destId="{62CC3904-FAE6-4E46-BD45-2B0441FF6360}" srcOrd="1" destOrd="0" parTransId="{F11253E7-7012-4C48-8B95-45093E7360AA}" sibTransId="{026E4EB7-DE7D-4328-B7CA-2D23F5570FE7}"/>
    <dgm:cxn modelId="{53D9A7E8-CFCE-4DB4-ADBF-77BDFE8B4865}" type="presOf" srcId="{B7BE1387-2226-4505-8084-E3C8E2F6A28B}" destId="{82DB99A8-3BD4-45D4-B53F-69144E56E008}" srcOrd="0" destOrd="0" presId="urn:microsoft.com/office/officeart/2005/8/layout/default#9"/>
    <dgm:cxn modelId="{1698410B-B964-4284-BA0D-F503CC441DF4}" type="presOf" srcId="{BAE0BCBD-4B7B-4BB6-8EA2-F142FC26CD0F}" destId="{B89A825B-F62D-4AE7-856F-11EE5BA84C44}" srcOrd="0" destOrd="0" presId="urn:microsoft.com/office/officeart/2005/8/layout/default#9"/>
    <dgm:cxn modelId="{77EBCB63-CD45-4A5F-AF21-8A407809EBBC}" type="presOf" srcId="{62CC3904-FAE6-4E46-BD45-2B0441FF6360}" destId="{B9783448-BFE8-4709-9006-3A7A8CB25108}" srcOrd="0" destOrd="0" presId="urn:microsoft.com/office/officeart/2005/8/layout/default#9"/>
    <dgm:cxn modelId="{972BBB77-A32C-4A16-8388-E5ED7CB281E2}" type="presOf" srcId="{98CAD4DC-99AD-49CA-8DE1-E6B91313B144}" destId="{68669B99-80B3-494C-AFFE-78D2CF9C8CE5}" srcOrd="0" destOrd="0" presId="urn:microsoft.com/office/officeart/2005/8/layout/default#9"/>
    <dgm:cxn modelId="{AC7EA4D2-A31F-4951-A472-6F21A94B394C}" srcId="{3F6B6C66-C8F3-4337-BF45-CF504328ADC3}" destId="{BAE0BCBD-4B7B-4BB6-8EA2-F142FC26CD0F}" srcOrd="2" destOrd="0" parTransId="{6886393F-228B-402A-AA7B-A2053A6B2CD0}" sibTransId="{C1E1473C-E933-415E-B17D-0DACD0BE966A}"/>
    <dgm:cxn modelId="{5349BBAB-966A-4842-B9F4-A87BC3E1BB38}" type="presOf" srcId="{A542D174-8667-4B40-8363-F310B81ED77E}" destId="{33D0D020-04F9-40BB-980A-6E197307F283}" srcOrd="0" destOrd="0" presId="urn:microsoft.com/office/officeart/2005/8/layout/default#9"/>
    <dgm:cxn modelId="{AEC18470-416C-4B19-9EBF-CF9FB382B18E}" srcId="{3F6B6C66-C8F3-4337-BF45-CF504328ADC3}" destId="{B7BE1387-2226-4505-8084-E3C8E2F6A28B}" srcOrd="0" destOrd="0" parTransId="{CC6D59A7-7751-4EB4-BB60-7D76443A9EE4}" sibTransId="{88FAF971-FAD4-4E06-94FB-A8339775149D}"/>
    <dgm:cxn modelId="{6152B57B-2A0F-47A9-8ECE-D518424B0547}" srcId="{3F6B6C66-C8F3-4337-BF45-CF504328ADC3}" destId="{98CAD4DC-99AD-49CA-8DE1-E6B91313B144}" srcOrd="4" destOrd="0" parTransId="{26AAD571-E710-4C0D-B5AE-B48780CFE9DC}" sibTransId="{826C68E9-1AD2-47C7-AAA8-B04818FB45D5}"/>
    <dgm:cxn modelId="{B1397621-866D-4EE5-B5A8-CB13BF846866}" srcId="{3F6B6C66-C8F3-4337-BF45-CF504328ADC3}" destId="{A542D174-8667-4B40-8363-F310B81ED77E}" srcOrd="3" destOrd="0" parTransId="{3AF496F5-B24D-4C75-A44D-54E15E3758A8}" sibTransId="{75196382-C8F5-4E09-8012-A8552353EB4A}"/>
    <dgm:cxn modelId="{6632BFC9-71C2-40BB-8B2F-71B9DC6B76AC}" type="presParOf" srcId="{36C0861A-9B40-4DAA-AD90-FE364BEB39D6}" destId="{82DB99A8-3BD4-45D4-B53F-69144E56E008}" srcOrd="0" destOrd="0" presId="urn:microsoft.com/office/officeart/2005/8/layout/default#9"/>
    <dgm:cxn modelId="{E3056BC5-0E56-4D2F-AB16-2247198FF3AD}" type="presParOf" srcId="{36C0861A-9B40-4DAA-AD90-FE364BEB39D6}" destId="{11E247A3-A88C-4DC8-A05A-5F62C0D07D6A}" srcOrd="1" destOrd="0" presId="urn:microsoft.com/office/officeart/2005/8/layout/default#9"/>
    <dgm:cxn modelId="{52DE51D0-A893-45B0-B1B6-CCE6AE62DA72}" type="presParOf" srcId="{36C0861A-9B40-4DAA-AD90-FE364BEB39D6}" destId="{B9783448-BFE8-4709-9006-3A7A8CB25108}" srcOrd="2" destOrd="0" presId="urn:microsoft.com/office/officeart/2005/8/layout/default#9"/>
    <dgm:cxn modelId="{6D598FE8-1850-4374-9A25-53F7017459AE}" type="presParOf" srcId="{36C0861A-9B40-4DAA-AD90-FE364BEB39D6}" destId="{52885F92-AF1B-446F-9947-E7165EC898DD}" srcOrd="3" destOrd="0" presId="urn:microsoft.com/office/officeart/2005/8/layout/default#9"/>
    <dgm:cxn modelId="{A9508734-93FE-45E3-8EC7-56FC016A4B53}" type="presParOf" srcId="{36C0861A-9B40-4DAA-AD90-FE364BEB39D6}" destId="{B89A825B-F62D-4AE7-856F-11EE5BA84C44}" srcOrd="4" destOrd="0" presId="urn:microsoft.com/office/officeart/2005/8/layout/default#9"/>
    <dgm:cxn modelId="{FD9B32B2-8A53-4712-BAA5-DFEAA6D2CDC3}" type="presParOf" srcId="{36C0861A-9B40-4DAA-AD90-FE364BEB39D6}" destId="{C959942A-350F-4D44-85D7-59E9C0359DDF}" srcOrd="5" destOrd="0" presId="urn:microsoft.com/office/officeart/2005/8/layout/default#9"/>
    <dgm:cxn modelId="{0AA1DC13-DD2C-48C3-92BF-29E3CDC22ED3}" type="presParOf" srcId="{36C0861A-9B40-4DAA-AD90-FE364BEB39D6}" destId="{33D0D020-04F9-40BB-980A-6E197307F283}" srcOrd="6" destOrd="0" presId="urn:microsoft.com/office/officeart/2005/8/layout/default#9"/>
    <dgm:cxn modelId="{FF9C6FCE-D751-4695-9FE9-390F20939F8D}" type="presParOf" srcId="{36C0861A-9B40-4DAA-AD90-FE364BEB39D6}" destId="{6495CFA1-627F-48D7-A4C3-B548F39937C3}" srcOrd="7" destOrd="0" presId="urn:microsoft.com/office/officeart/2005/8/layout/default#9"/>
    <dgm:cxn modelId="{3DE96A86-C4A3-402E-9D4B-B2E907805296}" type="presParOf" srcId="{36C0861A-9B40-4DAA-AD90-FE364BEB39D6}" destId="{68669B99-80B3-494C-AFFE-78D2CF9C8CE5}" srcOrd="8" destOrd="0" presId="urn:microsoft.com/office/officeart/2005/8/layout/default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0AC7A-70A8-4200-9A12-B01460AEAD4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2B8309-34D7-41E3-A0A8-C82ECB3030AB}">
      <dgm:prSet/>
      <dgm:spPr/>
      <dgm:t>
        <a:bodyPr/>
        <a:lstStyle/>
        <a:p>
          <a:r>
            <a:rPr lang="hr-HR"/>
            <a:t>Maštoviti i tajanstveni svijet </a:t>
          </a:r>
          <a:endParaRPr lang="en-US"/>
        </a:p>
      </dgm:t>
    </dgm:pt>
    <dgm:pt modelId="{F0E432B1-CE8C-43EC-B0E6-E3511497A44D}" type="parTrans" cxnId="{86275FC9-B5C1-4A2D-9DF6-D6569477AB7A}">
      <dgm:prSet/>
      <dgm:spPr/>
      <dgm:t>
        <a:bodyPr/>
        <a:lstStyle/>
        <a:p>
          <a:endParaRPr lang="en-US"/>
        </a:p>
      </dgm:t>
    </dgm:pt>
    <dgm:pt modelId="{8565290E-57AB-4102-9B51-94216E9AB6BE}" type="sibTrans" cxnId="{86275FC9-B5C1-4A2D-9DF6-D6569477AB7A}">
      <dgm:prSet/>
      <dgm:spPr/>
      <dgm:t>
        <a:bodyPr/>
        <a:lstStyle/>
        <a:p>
          <a:endParaRPr lang="en-US"/>
        </a:p>
      </dgm:t>
    </dgm:pt>
    <dgm:pt modelId="{5BEEA29C-8444-4E3B-AB36-9B5EF185DB62}">
      <dgm:prSet/>
      <dgm:spPr/>
      <dgm:t>
        <a:bodyPr/>
        <a:lstStyle/>
        <a:p>
          <a:r>
            <a:rPr lang="hr-HR"/>
            <a:t>Mitovi o bogovima, herojima i nadnaravnim bićima</a:t>
          </a:r>
          <a:endParaRPr lang="en-US"/>
        </a:p>
      </dgm:t>
    </dgm:pt>
    <dgm:pt modelId="{6F99BFED-4346-4856-BA9B-7F19D613480E}" type="parTrans" cxnId="{45E69472-1325-4801-90F8-4F4B43CDBFF7}">
      <dgm:prSet/>
      <dgm:spPr/>
      <dgm:t>
        <a:bodyPr/>
        <a:lstStyle/>
        <a:p>
          <a:endParaRPr lang="en-US"/>
        </a:p>
      </dgm:t>
    </dgm:pt>
    <dgm:pt modelId="{EFEB910F-02F4-49BE-A053-654AB5528F02}" type="sibTrans" cxnId="{45E69472-1325-4801-90F8-4F4B43CDBFF7}">
      <dgm:prSet/>
      <dgm:spPr/>
      <dgm:t>
        <a:bodyPr/>
        <a:lstStyle/>
        <a:p>
          <a:endParaRPr lang="en-US"/>
        </a:p>
      </dgm:t>
    </dgm:pt>
    <dgm:pt modelId="{8EB3464B-3080-4E1F-A19E-20131C73F03B}" type="pres">
      <dgm:prSet presAssocID="{BFC0AC7A-70A8-4200-9A12-B01460AEAD4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042D423-F1CE-4D4A-A083-8297B708E6FC}" type="pres">
      <dgm:prSet presAssocID="{BFC0AC7A-70A8-4200-9A12-B01460AEAD48}" presName="dummyMaxCanvas" presStyleCnt="0">
        <dgm:presLayoutVars/>
      </dgm:prSet>
      <dgm:spPr/>
    </dgm:pt>
    <dgm:pt modelId="{0F61460B-C770-4398-9019-16CC2B36499D}" type="pres">
      <dgm:prSet presAssocID="{BFC0AC7A-70A8-4200-9A12-B01460AEAD4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BE06D70-9659-4755-BA52-95E549C6F12F}" type="pres">
      <dgm:prSet presAssocID="{BFC0AC7A-70A8-4200-9A12-B01460AEAD4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A88C2C-70BA-4596-8306-B2E30F872A1C}" type="pres">
      <dgm:prSet presAssocID="{BFC0AC7A-70A8-4200-9A12-B01460AEAD4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30F727-FA40-440F-B1ED-D12EED778152}" type="pres">
      <dgm:prSet presAssocID="{BFC0AC7A-70A8-4200-9A12-B01460AEAD4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57B61E-222C-47E4-9CD7-FCF08DBA6F0D}" type="pres">
      <dgm:prSet presAssocID="{BFC0AC7A-70A8-4200-9A12-B01460AEAD4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361D26E-F4A9-4352-874A-721971BCD6AD}" type="presOf" srcId="{8565290E-57AB-4102-9B51-94216E9AB6BE}" destId="{DFA88C2C-70BA-4596-8306-B2E30F872A1C}" srcOrd="0" destOrd="0" presId="urn:microsoft.com/office/officeart/2005/8/layout/vProcess5"/>
    <dgm:cxn modelId="{45E69472-1325-4801-90F8-4F4B43CDBFF7}" srcId="{BFC0AC7A-70A8-4200-9A12-B01460AEAD48}" destId="{5BEEA29C-8444-4E3B-AB36-9B5EF185DB62}" srcOrd="1" destOrd="0" parTransId="{6F99BFED-4346-4856-BA9B-7F19D613480E}" sibTransId="{EFEB910F-02F4-49BE-A053-654AB5528F02}"/>
    <dgm:cxn modelId="{913EC086-E398-41AA-97DA-414AADA27A68}" type="presOf" srcId="{BFC0AC7A-70A8-4200-9A12-B01460AEAD48}" destId="{8EB3464B-3080-4E1F-A19E-20131C73F03B}" srcOrd="0" destOrd="0" presId="urn:microsoft.com/office/officeart/2005/8/layout/vProcess5"/>
    <dgm:cxn modelId="{91B2C55A-2E1E-4F36-9585-A198C10BF8B7}" type="presOf" srcId="{5BEEA29C-8444-4E3B-AB36-9B5EF185DB62}" destId="{8BE06D70-9659-4755-BA52-95E549C6F12F}" srcOrd="0" destOrd="0" presId="urn:microsoft.com/office/officeart/2005/8/layout/vProcess5"/>
    <dgm:cxn modelId="{422756AF-F42A-4BA4-9492-B89BC863F714}" type="presOf" srcId="{4A2B8309-34D7-41E3-A0A8-C82ECB3030AB}" destId="{0F61460B-C770-4398-9019-16CC2B36499D}" srcOrd="0" destOrd="0" presId="urn:microsoft.com/office/officeart/2005/8/layout/vProcess5"/>
    <dgm:cxn modelId="{86275FC9-B5C1-4A2D-9DF6-D6569477AB7A}" srcId="{BFC0AC7A-70A8-4200-9A12-B01460AEAD48}" destId="{4A2B8309-34D7-41E3-A0A8-C82ECB3030AB}" srcOrd="0" destOrd="0" parTransId="{F0E432B1-CE8C-43EC-B0E6-E3511497A44D}" sibTransId="{8565290E-57AB-4102-9B51-94216E9AB6BE}"/>
    <dgm:cxn modelId="{971731A2-8CA4-4BEB-B907-DD94DAE27707}" type="presOf" srcId="{4A2B8309-34D7-41E3-A0A8-C82ECB3030AB}" destId="{0330F727-FA40-440F-B1ED-D12EED778152}" srcOrd="1" destOrd="0" presId="urn:microsoft.com/office/officeart/2005/8/layout/vProcess5"/>
    <dgm:cxn modelId="{C8F96C0A-3875-438E-981A-46CD1E128725}" type="presOf" srcId="{5BEEA29C-8444-4E3B-AB36-9B5EF185DB62}" destId="{DC57B61E-222C-47E4-9CD7-FCF08DBA6F0D}" srcOrd="1" destOrd="0" presId="urn:microsoft.com/office/officeart/2005/8/layout/vProcess5"/>
    <dgm:cxn modelId="{8A0CA200-3FB8-439C-B19F-D66943229301}" type="presParOf" srcId="{8EB3464B-3080-4E1F-A19E-20131C73F03B}" destId="{8042D423-F1CE-4D4A-A083-8297B708E6FC}" srcOrd="0" destOrd="0" presId="urn:microsoft.com/office/officeart/2005/8/layout/vProcess5"/>
    <dgm:cxn modelId="{4C0959D2-DE0D-442A-B698-390643BD0718}" type="presParOf" srcId="{8EB3464B-3080-4E1F-A19E-20131C73F03B}" destId="{0F61460B-C770-4398-9019-16CC2B36499D}" srcOrd="1" destOrd="0" presId="urn:microsoft.com/office/officeart/2005/8/layout/vProcess5"/>
    <dgm:cxn modelId="{EDE4EAAD-AEBA-4277-AF1F-3EF473D26261}" type="presParOf" srcId="{8EB3464B-3080-4E1F-A19E-20131C73F03B}" destId="{8BE06D70-9659-4755-BA52-95E549C6F12F}" srcOrd="2" destOrd="0" presId="urn:microsoft.com/office/officeart/2005/8/layout/vProcess5"/>
    <dgm:cxn modelId="{373F10DF-D0D9-4458-8632-416410FBB7D7}" type="presParOf" srcId="{8EB3464B-3080-4E1F-A19E-20131C73F03B}" destId="{DFA88C2C-70BA-4596-8306-B2E30F872A1C}" srcOrd="3" destOrd="0" presId="urn:microsoft.com/office/officeart/2005/8/layout/vProcess5"/>
    <dgm:cxn modelId="{4D8DDA5E-C279-4695-98D8-B815EAE23F4B}" type="presParOf" srcId="{8EB3464B-3080-4E1F-A19E-20131C73F03B}" destId="{0330F727-FA40-440F-B1ED-D12EED778152}" srcOrd="4" destOrd="0" presId="urn:microsoft.com/office/officeart/2005/8/layout/vProcess5"/>
    <dgm:cxn modelId="{8041A84C-7AAC-4DC2-B010-3EECA4913FC8}" type="presParOf" srcId="{8EB3464B-3080-4E1F-A19E-20131C73F03B}" destId="{DC57B61E-222C-47E4-9CD7-FCF08DBA6F0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EC8BD-12A1-4E9E-89BF-630F25923C15}" type="doc">
      <dgm:prSet loTypeId="urn:microsoft.com/office/officeart/2005/8/layout/default#1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08E33DE-9AB3-47B7-AB61-33D2882CA4A3}">
      <dgm:prSet/>
      <dgm:spPr/>
      <dgm:t>
        <a:bodyPr/>
        <a:lstStyle/>
        <a:p>
          <a:r>
            <a:rPr lang="hr-HR" dirty="0"/>
            <a:t>Planina Olimp, olimpijski bogovi:</a:t>
          </a:r>
          <a:endParaRPr lang="en-US" dirty="0"/>
        </a:p>
      </dgm:t>
    </dgm:pt>
    <dgm:pt modelId="{CB0773FB-C738-41AF-8EEF-752075661C3F}" type="parTrans" cxnId="{113F1AF5-D286-4F40-A582-D426721B1D40}">
      <dgm:prSet/>
      <dgm:spPr/>
      <dgm:t>
        <a:bodyPr/>
        <a:lstStyle/>
        <a:p>
          <a:endParaRPr lang="en-US"/>
        </a:p>
      </dgm:t>
    </dgm:pt>
    <dgm:pt modelId="{64F7165F-285A-43AE-914C-E61C7509F354}" type="sibTrans" cxnId="{113F1AF5-D286-4F40-A582-D426721B1D40}">
      <dgm:prSet/>
      <dgm:spPr/>
      <dgm:t>
        <a:bodyPr/>
        <a:lstStyle/>
        <a:p>
          <a:endParaRPr lang="en-US"/>
        </a:p>
      </dgm:t>
    </dgm:pt>
    <dgm:pt modelId="{FDFB6465-8811-4C87-8DAA-35C473C87C83}">
      <dgm:prSet/>
      <dgm:spPr/>
      <dgm:t>
        <a:bodyPr/>
        <a:lstStyle/>
        <a:p>
          <a:r>
            <a:rPr lang="hr-HR"/>
            <a:t>Zeus, vrhovni bog, bog munje i gospodar bogova i ljudi</a:t>
          </a:r>
          <a:endParaRPr lang="en-US"/>
        </a:p>
      </dgm:t>
    </dgm:pt>
    <dgm:pt modelId="{6C26367D-8637-4323-BF96-27ACFBF78613}" type="parTrans" cxnId="{D597FCCA-A9E9-406B-B90D-1D5C93AF312B}">
      <dgm:prSet/>
      <dgm:spPr/>
      <dgm:t>
        <a:bodyPr/>
        <a:lstStyle/>
        <a:p>
          <a:endParaRPr lang="en-US"/>
        </a:p>
      </dgm:t>
    </dgm:pt>
    <dgm:pt modelId="{1E4DD235-F284-46D0-A7EA-898873FDA703}" type="sibTrans" cxnId="{D597FCCA-A9E9-406B-B90D-1D5C93AF312B}">
      <dgm:prSet/>
      <dgm:spPr/>
      <dgm:t>
        <a:bodyPr/>
        <a:lstStyle/>
        <a:p>
          <a:endParaRPr lang="en-US"/>
        </a:p>
      </dgm:t>
    </dgm:pt>
    <dgm:pt modelId="{99112144-C4C0-48F3-AA23-D76FFD3CB9B0}">
      <dgm:prSet/>
      <dgm:spPr/>
      <dgm:t>
        <a:bodyPr/>
        <a:lstStyle/>
        <a:p>
          <a:r>
            <a:rPr lang="hr-HR"/>
            <a:t>Hera, zaštitnica braka i obitelji</a:t>
          </a:r>
          <a:endParaRPr lang="en-US"/>
        </a:p>
      </dgm:t>
    </dgm:pt>
    <dgm:pt modelId="{4F99F3A0-A964-4B84-B750-A7F68FC80F1D}" type="parTrans" cxnId="{30E47EFD-78AB-41B6-B5DB-7CF22AB26C51}">
      <dgm:prSet/>
      <dgm:spPr/>
      <dgm:t>
        <a:bodyPr/>
        <a:lstStyle/>
        <a:p>
          <a:endParaRPr lang="en-US"/>
        </a:p>
      </dgm:t>
    </dgm:pt>
    <dgm:pt modelId="{2C5402D0-7848-4CCA-B689-094FF40B39C2}" type="sibTrans" cxnId="{30E47EFD-78AB-41B6-B5DB-7CF22AB26C51}">
      <dgm:prSet/>
      <dgm:spPr/>
      <dgm:t>
        <a:bodyPr/>
        <a:lstStyle/>
        <a:p>
          <a:endParaRPr lang="en-US"/>
        </a:p>
      </dgm:t>
    </dgm:pt>
    <dgm:pt modelId="{31F90BCF-936B-4FDA-A928-F192A5843019}">
      <dgm:prSet/>
      <dgm:spPr/>
      <dgm:t>
        <a:bodyPr/>
        <a:lstStyle/>
        <a:p>
          <a:r>
            <a:rPr lang="hr-HR"/>
            <a:t>Atena, božica mudrosti i pravednog ratovanja</a:t>
          </a:r>
          <a:endParaRPr lang="en-US"/>
        </a:p>
      </dgm:t>
    </dgm:pt>
    <dgm:pt modelId="{558E0F8B-4CDC-47CE-BD1E-807DB854F794}" type="parTrans" cxnId="{43AB16A4-D7FE-4B35-BC8A-9F9FDEEAE5F1}">
      <dgm:prSet/>
      <dgm:spPr/>
      <dgm:t>
        <a:bodyPr/>
        <a:lstStyle/>
        <a:p>
          <a:endParaRPr lang="en-US"/>
        </a:p>
      </dgm:t>
    </dgm:pt>
    <dgm:pt modelId="{1D48A454-F8C0-4721-91C4-BDA9590C89C5}" type="sibTrans" cxnId="{43AB16A4-D7FE-4B35-BC8A-9F9FDEEAE5F1}">
      <dgm:prSet/>
      <dgm:spPr/>
      <dgm:t>
        <a:bodyPr/>
        <a:lstStyle/>
        <a:p>
          <a:endParaRPr lang="en-US"/>
        </a:p>
      </dgm:t>
    </dgm:pt>
    <dgm:pt modelId="{97E9C5D5-A750-4585-A337-9C2EDAA9CA5A}">
      <dgm:prSet/>
      <dgm:spPr/>
      <dgm:t>
        <a:bodyPr/>
        <a:lstStyle/>
        <a:p>
          <a:r>
            <a:rPr lang="hr-HR"/>
            <a:t>Posejdon, bog mora i zaštitnik ribara</a:t>
          </a:r>
          <a:endParaRPr lang="en-US"/>
        </a:p>
      </dgm:t>
    </dgm:pt>
    <dgm:pt modelId="{3B728C5C-E329-47AB-A68F-26860C78EB5E}" type="parTrans" cxnId="{552F1B96-7EC6-4855-A324-1C3F0A778650}">
      <dgm:prSet/>
      <dgm:spPr/>
      <dgm:t>
        <a:bodyPr/>
        <a:lstStyle/>
        <a:p>
          <a:endParaRPr lang="en-US"/>
        </a:p>
      </dgm:t>
    </dgm:pt>
    <dgm:pt modelId="{8932444A-CF2C-4207-8115-C8BA77D875CA}" type="sibTrans" cxnId="{552F1B96-7EC6-4855-A324-1C3F0A778650}">
      <dgm:prSet/>
      <dgm:spPr/>
      <dgm:t>
        <a:bodyPr/>
        <a:lstStyle/>
        <a:p>
          <a:endParaRPr lang="en-US"/>
        </a:p>
      </dgm:t>
    </dgm:pt>
    <dgm:pt modelId="{5342A40A-69F7-457C-8E30-FE6F4A7702AD}" type="pres">
      <dgm:prSet presAssocID="{098EC8BD-12A1-4E9E-89BF-630F25923C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7076558-8290-4E6A-97E0-86518C31FE7E}" type="pres">
      <dgm:prSet presAssocID="{708E33DE-9AB3-47B7-AB61-33D2882CA4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4E8E92-DE7B-4108-AF5B-B8070A866135}" type="pres">
      <dgm:prSet presAssocID="{64F7165F-285A-43AE-914C-E61C7509F354}" presName="sibTrans" presStyleCnt="0"/>
      <dgm:spPr/>
    </dgm:pt>
    <dgm:pt modelId="{3C034BE7-EE8F-4342-B0D5-B9F67E67AEBE}" type="pres">
      <dgm:prSet presAssocID="{FDFB6465-8811-4C87-8DAA-35C473C87C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F17A9B-FF8D-4B12-A161-00DB8CA6DCD0}" type="pres">
      <dgm:prSet presAssocID="{1E4DD235-F284-46D0-A7EA-898873FDA703}" presName="sibTrans" presStyleCnt="0"/>
      <dgm:spPr/>
    </dgm:pt>
    <dgm:pt modelId="{AF3DBDC9-8521-4992-BFAF-E1C19C4E764C}" type="pres">
      <dgm:prSet presAssocID="{99112144-C4C0-48F3-AA23-D76FFD3CB9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E6E772-A821-49A5-8985-9BCB331E884B}" type="pres">
      <dgm:prSet presAssocID="{2C5402D0-7848-4CCA-B689-094FF40B39C2}" presName="sibTrans" presStyleCnt="0"/>
      <dgm:spPr/>
    </dgm:pt>
    <dgm:pt modelId="{A3607E73-8126-46DF-B013-51A218F8DED5}" type="pres">
      <dgm:prSet presAssocID="{31F90BCF-936B-4FDA-A928-F192A58430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5EF690-C2CD-419E-9FD8-2305C4D06363}" type="pres">
      <dgm:prSet presAssocID="{1D48A454-F8C0-4721-91C4-BDA9590C89C5}" presName="sibTrans" presStyleCnt="0"/>
      <dgm:spPr/>
    </dgm:pt>
    <dgm:pt modelId="{BBDCE58C-5CBC-4A6D-9C78-0ED72AE8E0D7}" type="pres">
      <dgm:prSet presAssocID="{97E9C5D5-A750-4585-A337-9C2EDAA9CA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0E47EFD-78AB-41B6-B5DB-7CF22AB26C51}" srcId="{098EC8BD-12A1-4E9E-89BF-630F25923C15}" destId="{99112144-C4C0-48F3-AA23-D76FFD3CB9B0}" srcOrd="2" destOrd="0" parTransId="{4F99F3A0-A964-4B84-B750-A7F68FC80F1D}" sibTransId="{2C5402D0-7848-4CCA-B689-094FF40B39C2}"/>
    <dgm:cxn modelId="{552F1B96-7EC6-4855-A324-1C3F0A778650}" srcId="{098EC8BD-12A1-4E9E-89BF-630F25923C15}" destId="{97E9C5D5-A750-4585-A337-9C2EDAA9CA5A}" srcOrd="4" destOrd="0" parTransId="{3B728C5C-E329-47AB-A68F-26860C78EB5E}" sibTransId="{8932444A-CF2C-4207-8115-C8BA77D875CA}"/>
    <dgm:cxn modelId="{D153544F-D4A5-4DAD-B987-E757993E64EC}" type="presOf" srcId="{97E9C5D5-A750-4585-A337-9C2EDAA9CA5A}" destId="{BBDCE58C-5CBC-4A6D-9C78-0ED72AE8E0D7}" srcOrd="0" destOrd="0" presId="urn:microsoft.com/office/officeart/2005/8/layout/default#1"/>
    <dgm:cxn modelId="{E966F8AC-F8C7-49DA-80C8-387ED351645F}" type="presOf" srcId="{99112144-C4C0-48F3-AA23-D76FFD3CB9B0}" destId="{AF3DBDC9-8521-4992-BFAF-E1C19C4E764C}" srcOrd="0" destOrd="0" presId="urn:microsoft.com/office/officeart/2005/8/layout/default#1"/>
    <dgm:cxn modelId="{F6F1F031-0A0D-47FB-AE2A-584DE3D4F120}" type="presOf" srcId="{31F90BCF-936B-4FDA-A928-F192A5843019}" destId="{A3607E73-8126-46DF-B013-51A218F8DED5}" srcOrd="0" destOrd="0" presId="urn:microsoft.com/office/officeart/2005/8/layout/default#1"/>
    <dgm:cxn modelId="{43AB16A4-D7FE-4B35-BC8A-9F9FDEEAE5F1}" srcId="{098EC8BD-12A1-4E9E-89BF-630F25923C15}" destId="{31F90BCF-936B-4FDA-A928-F192A5843019}" srcOrd="3" destOrd="0" parTransId="{558E0F8B-4CDC-47CE-BD1E-807DB854F794}" sibTransId="{1D48A454-F8C0-4721-91C4-BDA9590C89C5}"/>
    <dgm:cxn modelId="{89B4EE4B-CC5D-4B02-80D8-82804D852AA9}" type="presOf" srcId="{708E33DE-9AB3-47B7-AB61-33D2882CA4A3}" destId="{27076558-8290-4E6A-97E0-86518C31FE7E}" srcOrd="0" destOrd="0" presId="urn:microsoft.com/office/officeart/2005/8/layout/default#1"/>
    <dgm:cxn modelId="{B44D7292-E2C2-49F1-B57E-31C3E9E17352}" type="presOf" srcId="{098EC8BD-12A1-4E9E-89BF-630F25923C15}" destId="{5342A40A-69F7-457C-8E30-FE6F4A7702AD}" srcOrd="0" destOrd="0" presId="urn:microsoft.com/office/officeart/2005/8/layout/default#1"/>
    <dgm:cxn modelId="{113F1AF5-D286-4F40-A582-D426721B1D40}" srcId="{098EC8BD-12A1-4E9E-89BF-630F25923C15}" destId="{708E33DE-9AB3-47B7-AB61-33D2882CA4A3}" srcOrd="0" destOrd="0" parTransId="{CB0773FB-C738-41AF-8EEF-752075661C3F}" sibTransId="{64F7165F-285A-43AE-914C-E61C7509F354}"/>
    <dgm:cxn modelId="{457EADB6-8249-47FE-BC01-181D665BCB3B}" type="presOf" srcId="{FDFB6465-8811-4C87-8DAA-35C473C87C83}" destId="{3C034BE7-EE8F-4342-B0D5-B9F67E67AEBE}" srcOrd="0" destOrd="0" presId="urn:microsoft.com/office/officeart/2005/8/layout/default#1"/>
    <dgm:cxn modelId="{D597FCCA-A9E9-406B-B90D-1D5C93AF312B}" srcId="{098EC8BD-12A1-4E9E-89BF-630F25923C15}" destId="{FDFB6465-8811-4C87-8DAA-35C473C87C83}" srcOrd="1" destOrd="0" parTransId="{6C26367D-8637-4323-BF96-27ACFBF78613}" sibTransId="{1E4DD235-F284-46D0-A7EA-898873FDA703}"/>
    <dgm:cxn modelId="{752CFBCC-7B9C-4C30-9742-3FFE02D463D1}" type="presParOf" srcId="{5342A40A-69F7-457C-8E30-FE6F4A7702AD}" destId="{27076558-8290-4E6A-97E0-86518C31FE7E}" srcOrd="0" destOrd="0" presId="urn:microsoft.com/office/officeart/2005/8/layout/default#1"/>
    <dgm:cxn modelId="{280D8213-8795-4910-9146-21764C7EA925}" type="presParOf" srcId="{5342A40A-69F7-457C-8E30-FE6F4A7702AD}" destId="{614E8E92-DE7B-4108-AF5B-B8070A866135}" srcOrd="1" destOrd="0" presId="urn:microsoft.com/office/officeart/2005/8/layout/default#1"/>
    <dgm:cxn modelId="{B0F804C2-1AD5-4903-947A-AD6579FD9E93}" type="presParOf" srcId="{5342A40A-69F7-457C-8E30-FE6F4A7702AD}" destId="{3C034BE7-EE8F-4342-B0D5-B9F67E67AEBE}" srcOrd="2" destOrd="0" presId="urn:microsoft.com/office/officeart/2005/8/layout/default#1"/>
    <dgm:cxn modelId="{BA6E55DB-EBD5-43C8-94EB-B5B68689F09E}" type="presParOf" srcId="{5342A40A-69F7-457C-8E30-FE6F4A7702AD}" destId="{03F17A9B-FF8D-4B12-A161-00DB8CA6DCD0}" srcOrd="3" destOrd="0" presId="urn:microsoft.com/office/officeart/2005/8/layout/default#1"/>
    <dgm:cxn modelId="{CC9D4FCF-8D86-4972-A5AF-BE0E0C442544}" type="presParOf" srcId="{5342A40A-69F7-457C-8E30-FE6F4A7702AD}" destId="{AF3DBDC9-8521-4992-BFAF-E1C19C4E764C}" srcOrd="4" destOrd="0" presId="urn:microsoft.com/office/officeart/2005/8/layout/default#1"/>
    <dgm:cxn modelId="{8D71F800-074C-4047-BD5B-CD42EDBE6A1A}" type="presParOf" srcId="{5342A40A-69F7-457C-8E30-FE6F4A7702AD}" destId="{AAE6E772-A821-49A5-8985-9BCB331E884B}" srcOrd="5" destOrd="0" presId="urn:microsoft.com/office/officeart/2005/8/layout/default#1"/>
    <dgm:cxn modelId="{6BF6A927-6F85-4083-A6E1-77AD10604288}" type="presParOf" srcId="{5342A40A-69F7-457C-8E30-FE6F4A7702AD}" destId="{A3607E73-8126-46DF-B013-51A218F8DED5}" srcOrd="6" destOrd="0" presId="urn:microsoft.com/office/officeart/2005/8/layout/default#1"/>
    <dgm:cxn modelId="{5788BDDE-8067-4EBD-9BA2-38DA3FE0082D}" type="presParOf" srcId="{5342A40A-69F7-457C-8E30-FE6F4A7702AD}" destId="{115EF690-C2CD-419E-9FD8-2305C4D06363}" srcOrd="7" destOrd="0" presId="urn:microsoft.com/office/officeart/2005/8/layout/default#1"/>
    <dgm:cxn modelId="{8F048FDA-E212-42F3-A658-26887AF92A1F}" type="presParOf" srcId="{5342A40A-69F7-457C-8E30-FE6F4A7702AD}" destId="{BBDCE58C-5CBC-4A6D-9C78-0ED72AE8E0D7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8EC8BD-12A1-4E9E-89BF-630F25923C15}" type="doc">
      <dgm:prSet loTypeId="urn:microsoft.com/office/officeart/2005/8/layout/default#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E33DE-9AB3-47B7-AB61-33D2882CA4A3}">
      <dgm:prSet/>
      <dgm:spPr/>
      <dgm:t>
        <a:bodyPr/>
        <a:lstStyle/>
        <a:p>
          <a:r>
            <a:rPr lang="hr-HR" dirty="0"/>
            <a:t>Afrodita, božica ljepote i zaštitnica ljubavi</a:t>
          </a:r>
          <a:endParaRPr lang="en-US" dirty="0"/>
        </a:p>
      </dgm:t>
    </dgm:pt>
    <dgm:pt modelId="{CB0773FB-C738-41AF-8EEF-752075661C3F}" type="parTrans" cxnId="{113F1AF5-D286-4F40-A582-D426721B1D40}">
      <dgm:prSet/>
      <dgm:spPr/>
      <dgm:t>
        <a:bodyPr/>
        <a:lstStyle/>
        <a:p>
          <a:endParaRPr lang="en-US"/>
        </a:p>
      </dgm:t>
    </dgm:pt>
    <dgm:pt modelId="{64F7165F-285A-43AE-914C-E61C7509F354}" type="sibTrans" cxnId="{113F1AF5-D286-4F40-A582-D426721B1D40}">
      <dgm:prSet/>
      <dgm:spPr/>
      <dgm:t>
        <a:bodyPr/>
        <a:lstStyle/>
        <a:p>
          <a:endParaRPr lang="en-US"/>
        </a:p>
      </dgm:t>
    </dgm:pt>
    <dgm:pt modelId="{FDFB6465-8811-4C87-8DAA-35C473C87C83}">
      <dgm:prSet/>
      <dgm:spPr/>
      <dgm:t>
        <a:bodyPr/>
        <a:lstStyle/>
        <a:p>
          <a:r>
            <a:rPr lang="hr-HR" dirty="0"/>
            <a:t>Artemida, božica lova i zaštitnica životinja</a:t>
          </a:r>
          <a:endParaRPr lang="en-US" dirty="0"/>
        </a:p>
      </dgm:t>
    </dgm:pt>
    <dgm:pt modelId="{6C26367D-8637-4323-BF96-27ACFBF78613}" type="parTrans" cxnId="{D597FCCA-A9E9-406B-B90D-1D5C93AF312B}">
      <dgm:prSet/>
      <dgm:spPr/>
      <dgm:t>
        <a:bodyPr/>
        <a:lstStyle/>
        <a:p>
          <a:endParaRPr lang="en-US"/>
        </a:p>
      </dgm:t>
    </dgm:pt>
    <dgm:pt modelId="{1E4DD235-F284-46D0-A7EA-898873FDA703}" type="sibTrans" cxnId="{D597FCCA-A9E9-406B-B90D-1D5C93AF312B}">
      <dgm:prSet/>
      <dgm:spPr/>
      <dgm:t>
        <a:bodyPr/>
        <a:lstStyle/>
        <a:p>
          <a:endParaRPr lang="en-US"/>
        </a:p>
      </dgm:t>
    </dgm:pt>
    <dgm:pt modelId="{99112144-C4C0-48F3-AA23-D76FFD3CB9B0}">
      <dgm:prSet/>
      <dgm:spPr/>
      <dgm:t>
        <a:bodyPr/>
        <a:lstStyle/>
        <a:p>
          <a:r>
            <a:rPr lang="hr-HR" dirty="0"/>
            <a:t>Apolon, bog Sunčeve svjetlosti i ljepote</a:t>
          </a:r>
          <a:endParaRPr lang="en-US" dirty="0"/>
        </a:p>
      </dgm:t>
    </dgm:pt>
    <dgm:pt modelId="{4F99F3A0-A964-4B84-B750-A7F68FC80F1D}" type="parTrans" cxnId="{30E47EFD-78AB-41B6-B5DB-7CF22AB26C51}">
      <dgm:prSet/>
      <dgm:spPr/>
      <dgm:t>
        <a:bodyPr/>
        <a:lstStyle/>
        <a:p>
          <a:endParaRPr lang="en-US"/>
        </a:p>
      </dgm:t>
    </dgm:pt>
    <dgm:pt modelId="{2C5402D0-7848-4CCA-B689-094FF40B39C2}" type="sibTrans" cxnId="{30E47EFD-78AB-41B6-B5DB-7CF22AB26C51}">
      <dgm:prSet/>
      <dgm:spPr/>
      <dgm:t>
        <a:bodyPr/>
        <a:lstStyle/>
        <a:p>
          <a:endParaRPr lang="en-US"/>
        </a:p>
      </dgm:t>
    </dgm:pt>
    <dgm:pt modelId="{31F90BCF-936B-4FDA-A928-F192A5843019}">
      <dgm:prSet/>
      <dgm:spPr/>
      <dgm:t>
        <a:bodyPr/>
        <a:lstStyle/>
        <a:p>
          <a:r>
            <a:rPr lang="hr-HR" dirty="0"/>
            <a:t>Ares, bog rata</a:t>
          </a:r>
          <a:endParaRPr lang="en-US" dirty="0"/>
        </a:p>
      </dgm:t>
    </dgm:pt>
    <dgm:pt modelId="{558E0F8B-4CDC-47CE-BD1E-807DB854F794}" type="parTrans" cxnId="{43AB16A4-D7FE-4B35-BC8A-9F9FDEEAE5F1}">
      <dgm:prSet/>
      <dgm:spPr/>
      <dgm:t>
        <a:bodyPr/>
        <a:lstStyle/>
        <a:p>
          <a:endParaRPr lang="en-US"/>
        </a:p>
      </dgm:t>
    </dgm:pt>
    <dgm:pt modelId="{1D48A454-F8C0-4721-91C4-BDA9590C89C5}" type="sibTrans" cxnId="{43AB16A4-D7FE-4B35-BC8A-9F9FDEEAE5F1}">
      <dgm:prSet/>
      <dgm:spPr/>
      <dgm:t>
        <a:bodyPr/>
        <a:lstStyle/>
        <a:p>
          <a:endParaRPr lang="en-US"/>
        </a:p>
      </dgm:t>
    </dgm:pt>
    <dgm:pt modelId="{97E9C5D5-A750-4585-A337-9C2EDAA9CA5A}">
      <dgm:prSet/>
      <dgm:spPr/>
      <dgm:t>
        <a:bodyPr/>
        <a:lstStyle/>
        <a:p>
          <a:r>
            <a:rPr lang="hr-HR" dirty="0"/>
            <a:t>Hermes, glasnik bogova, zaštitnik putnika i trgovaca</a:t>
          </a:r>
          <a:endParaRPr lang="en-US" dirty="0"/>
        </a:p>
      </dgm:t>
    </dgm:pt>
    <dgm:pt modelId="{3B728C5C-E329-47AB-A68F-26860C78EB5E}" type="parTrans" cxnId="{552F1B96-7EC6-4855-A324-1C3F0A778650}">
      <dgm:prSet/>
      <dgm:spPr/>
      <dgm:t>
        <a:bodyPr/>
        <a:lstStyle/>
        <a:p>
          <a:endParaRPr lang="en-US"/>
        </a:p>
      </dgm:t>
    </dgm:pt>
    <dgm:pt modelId="{8932444A-CF2C-4207-8115-C8BA77D875CA}" type="sibTrans" cxnId="{552F1B96-7EC6-4855-A324-1C3F0A778650}">
      <dgm:prSet/>
      <dgm:spPr/>
      <dgm:t>
        <a:bodyPr/>
        <a:lstStyle/>
        <a:p>
          <a:endParaRPr lang="en-US"/>
        </a:p>
      </dgm:t>
    </dgm:pt>
    <dgm:pt modelId="{5342A40A-69F7-457C-8E30-FE6F4A7702AD}" type="pres">
      <dgm:prSet presAssocID="{098EC8BD-12A1-4E9E-89BF-630F25923C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7076558-8290-4E6A-97E0-86518C31FE7E}" type="pres">
      <dgm:prSet presAssocID="{708E33DE-9AB3-47B7-AB61-33D2882CA4A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4E8E92-DE7B-4108-AF5B-B8070A866135}" type="pres">
      <dgm:prSet presAssocID="{64F7165F-285A-43AE-914C-E61C7509F354}" presName="sibTrans" presStyleCnt="0"/>
      <dgm:spPr/>
    </dgm:pt>
    <dgm:pt modelId="{3C034BE7-EE8F-4342-B0D5-B9F67E67AEBE}" type="pres">
      <dgm:prSet presAssocID="{FDFB6465-8811-4C87-8DAA-35C473C87C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F17A9B-FF8D-4B12-A161-00DB8CA6DCD0}" type="pres">
      <dgm:prSet presAssocID="{1E4DD235-F284-46D0-A7EA-898873FDA703}" presName="sibTrans" presStyleCnt="0"/>
      <dgm:spPr/>
    </dgm:pt>
    <dgm:pt modelId="{AF3DBDC9-8521-4992-BFAF-E1C19C4E764C}" type="pres">
      <dgm:prSet presAssocID="{99112144-C4C0-48F3-AA23-D76FFD3CB9B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E6E772-A821-49A5-8985-9BCB331E884B}" type="pres">
      <dgm:prSet presAssocID="{2C5402D0-7848-4CCA-B689-094FF40B39C2}" presName="sibTrans" presStyleCnt="0"/>
      <dgm:spPr/>
    </dgm:pt>
    <dgm:pt modelId="{A3607E73-8126-46DF-B013-51A218F8DED5}" type="pres">
      <dgm:prSet presAssocID="{31F90BCF-936B-4FDA-A928-F192A584301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5EF690-C2CD-419E-9FD8-2305C4D06363}" type="pres">
      <dgm:prSet presAssocID="{1D48A454-F8C0-4721-91C4-BDA9590C89C5}" presName="sibTrans" presStyleCnt="0"/>
      <dgm:spPr/>
    </dgm:pt>
    <dgm:pt modelId="{BBDCE58C-5CBC-4A6D-9C78-0ED72AE8E0D7}" type="pres">
      <dgm:prSet presAssocID="{97E9C5D5-A750-4585-A337-9C2EDAA9CA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0E47EFD-78AB-41B6-B5DB-7CF22AB26C51}" srcId="{098EC8BD-12A1-4E9E-89BF-630F25923C15}" destId="{99112144-C4C0-48F3-AA23-D76FFD3CB9B0}" srcOrd="2" destOrd="0" parTransId="{4F99F3A0-A964-4B84-B750-A7F68FC80F1D}" sibTransId="{2C5402D0-7848-4CCA-B689-094FF40B39C2}"/>
    <dgm:cxn modelId="{552F1B96-7EC6-4855-A324-1C3F0A778650}" srcId="{098EC8BD-12A1-4E9E-89BF-630F25923C15}" destId="{97E9C5D5-A750-4585-A337-9C2EDAA9CA5A}" srcOrd="4" destOrd="0" parTransId="{3B728C5C-E329-47AB-A68F-26860C78EB5E}" sibTransId="{8932444A-CF2C-4207-8115-C8BA77D875CA}"/>
    <dgm:cxn modelId="{D153544F-D4A5-4DAD-B987-E757993E64EC}" type="presOf" srcId="{97E9C5D5-A750-4585-A337-9C2EDAA9CA5A}" destId="{BBDCE58C-5CBC-4A6D-9C78-0ED72AE8E0D7}" srcOrd="0" destOrd="0" presId="urn:microsoft.com/office/officeart/2005/8/layout/default#2"/>
    <dgm:cxn modelId="{E966F8AC-F8C7-49DA-80C8-387ED351645F}" type="presOf" srcId="{99112144-C4C0-48F3-AA23-D76FFD3CB9B0}" destId="{AF3DBDC9-8521-4992-BFAF-E1C19C4E764C}" srcOrd="0" destOrd="0" presId="urn:microsoft.com/office/officeart/2005/8/layout/default#2"/>
    <dgm:cxn modelId="{F6F1F031-0A0D-47FB-AE2A-584DE3D4F120}" type="presOf" srcId="{31F90BCF-936B-4FDA-A928-F192A5843019}" destId="{A3607E73-8126-46DF-B013-51A218F8DED5}" srcOrd="0" destOrd="0" presId="urn:microsoft.com/office/officeart/2005/8/layout/default#2"/>
    <dgm:cxn modelId="{43AB16A4-D7FE-4B35-BC8A-9F9FDEEAE5F1}" srcId="{098EC8BD-12A1-4E9E-89BF-630F25923C15}" destId="{31F90BCF-936B-4FDA-A928-F192A5843019}" srcOrd="3" destOrd="0" parTransId="{558E0F8B-4CDC-47CE-BD1E-807DB854F794}" sibTransId="{1D48A454-F8C0-4721-91C4-BDA9590C89C5}"/>
    <dgm:cxn modelId="{89B4EE4B-CC5D-4B02-80D8-82804D852AA9}" type="presOf" srcId="{708E33DE-9AB3-47B7-AB61-33D2882CA4A3}" destId="{27076558-8290-4E6A-97E0-86518C31FE7E}" srcOrd="0" destOrd="0" presId="urn:microsoft.com/office/officeart/2005/8/layout/default#2"/>
    <dgm:cxn modelId="{B44D7292-E2C2-49F1-B57E-31C3E9E17352}" type="presOf" srcId="{098EC8BD-12A1-4E9E-89BF-630F25923C15}" destId="{5342A40A-69F7-457C-8E30-FE6F4A7702AD}" srcOrd="0" destOrd="0" presId="urn:microsoft.com/office/officeart/2005/8/layout/default#2"/>
    <dgm:cxn modelId="{113F1AF5-D286-4F40-A582-D426721B1D40}" srcId="{098EC8BD-12A1-4E9E-89BF-630F25923C15}" destId="{708E33DE-9AB3-47B7-AB61-33D2882CA4A3}" srcOrd="0" destOrd="0" parTransId="{CB0773FB-C738-41AF-8EEF-752075661C3F}" sibTransId="{64F7165F-285A-43AE-914C-E61C7509F354}"/>
    <dgm:cxn modelId="{457EADB6-8249-47FE-BC01-181D665BCB3B}" type="presOf" srcId="{FDFB6465-8811-4C87-8DAA-35C473C87C83}" destId="{3C034BE7-EE8F-4342-B0D5-B9F67E67AEBE}" srcOrd="0" destOrd="0" presId="urn:microsoft.com/office/officeart/2005/8/layout/default#2"/>
    <dgm:cxn modelId="{D597FCCA-A9E9-406B-B90D-1D5C93AF312B}" srcId="{098EC8BD-12A1-4E9E-89BF-630F25923C15}" destId="{FDFB6465-8811-4C87-8DAA-35C473C87C83}" srcOrd="1" destOrd="0" parTransId="{6C26367D-8637-4323-BF96-27ACFBF78613}" sibTransId="{1E4DD235-F284-46D0-A7EA-898873FDA703}"/>
    <dgm:cxn modelId="{752CFBCC-7B9C-4C30-9742-3FFE02D463D1}" type="presParOf" srcId="{5342A40A-69F7-457C-8E30-FE6F4A7702AD}" destId="{27076558-8290-4E6A-97E0-86518C31FE7E}" srcOrd="0" destOrd="0" presId="urn:microsoft.com/office/officeart/2005/8/layout/default#2"/>
    <dgm:cxn modelId="{280D8213-8795-4910-9146-21764C7EA925}" type="presParOf" srcId="{5342A40A-69F7-457C-8E30-FE6F4A7702AD}" destId="{614E8E92-DE7B-4108-AF5B-B8070A866135}" srcOrd="1" destOrd="0" presId="urn:microsoft.com/office/officeart/2005/8/layout/default#2"/>
    <dgm:cxn modelId="{B0F804C2-1AD5-4903-947A-AD6579FD9E93}" type="presParOf" srcId="{5342A40A-69F7-457C-8E30-FE6F4A7702AD}" destId="{3C034BE7-EE8F-4342-B0D5-B9F67E67AEBE}" srcOrd="2" destOrd="0" presId="urn:microsoft.com/office/officeart/2005/8/layout/default#2"/>
    <dgm:cxn modelId="{BA6E55DB-EBD5-43C8-94EB-B5B68689F09E}" type="presParOf" srcId="{5342A40A-69F7-457C-8E30-FE6F4A7702AD}" destId="{03F17A9B-FF8D-4B12-A161-00DB8CA6DCD0}" srcOrd="3" destOrd="0" presId="urn:microsoft.com/office/officeart/2005/8/layout/default#2"/>
    <dgm:cxn modelId="{CC9D4FCF-8D86-4972-A5AF-BE0E0C442544}" type="presParOf" srcId="{5342A40A-69F7-457C-8E30-FE6F4A7702AD}" destId="{AF3DBDC9-8521-4992-BFAF-E1C19C4E764C}" srcOrd="4" destOrd="0" presId="urn:microsoft.com/office/officeart/2005/8/layout/default#2"/>
    <dgm:cxn modelId="{8D71F800-074C-4047-BD5B-CD42EDBE6A1A}" type="presParOf" srcId="{5342A40A-69F7-457C-8E30-FE6F4A7702AD}" destId="{AAE6E772-A821-49A5-8985-9BCB331E884B}" srcOrd="5" destOrd="0" presId="urn:microsoft.com/office/officeart/2005/8/layout/default#2"/>
    <dgm:cxn modelId="{6BF6A927-6F85-4083-A6E1-77AD10604288}" type="presParOf" srcId="{5342A40A-69F7-457C-8E30-FE6F4A7702AD}" destId="{A3607E73-8126-46DF-B013-51A218F8DED5}" srcOrd="6" destOrd="0" presId="urn:microsoft.com/office/officeart/2005/8/layout/default#2"/>
    <dgm:cxn modelId="{5788BDDE-8067-4EBD-9BA2-38DA3FE0082D}" type="presParOf" srcId="{5342A40A-69F7-457C-8E30-FE6F4A7702AD}" destId="{115EF690-C2CD-419E-9FD8-2305C4D06363}" srcOrd="7" destOrd="0" presId="urn:microsoft.com/office/officeart/2005/8/layout/default#2"/>
    <dgm:cxn modelId="{8F048FDA-E212-42F3-A658-26887AF92A1F}" type="presParOf" srcId="{5342A40A-69F7-457C-8E30-FE6F4A7702AD}" destId="{BBDCE58C-5CBC-4A6D-9C78-0ED72AE8E0D7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8EC8BD-12A1-4E9E-89BF-630F25923C15}" type="doc">
      <dgm:prSet loTypeId="urn:microsoft.com/office/officeart/2005/8/layout/default#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8E33DE-9AB3-47B7-AB61-33D2882CA4A3}">
      <dgm:prSet/>
      <dgm:spPr/>
      <dgm:t>
        <a:bodyPr/>
        <a:lstStyle/>
        <a:p>
          <a:r>
            <a:rPr lang="hr-HR" dirty="0"/>
            <a:t>Demetra, božica poljoprivrede i plodnosti</a:t>
          </a:r>
          <a:endParaRPr lang="en-US" dirty="0"/>
        </a:p>
      </dgm:t>
    </dgm:pt>
    <dgm:pt modelId="{CB0773FB-C738-41AF-8EEF-752075661C3F}" type="parTrans" cxnId="{113F1AF5-D286-4F40-A582-D426721B1D40}">
      <dgm:prSet/>
      <dgm:spPr/>
      <dgm:t>
        <a:bodyPr/>
        <a:lstStyle/>
        <a:p>
          <a:endParaRPr lang="en-US"/>
        </a:p>
      </dgm:t>
    </dgm:pt>
    <dgm:pt modelId="{64F7165F-285A-43AE-914C-E61C7509F354}" type="sibTrans" cxnId="{113F1AF5-D286-4F40-A582-D426721B1D40}">
      <dgm:prSet/>
      <dgm:spPr/>
      <dgm:t>
        <a:bodyPr/>
        <a:lstStyle/>
        <a:p>
          <a:endParaRPr lang="en-US"/>
        </a:p>
      </dgm:t>
    </dgm:pt>
    <dgm:pt modelId="{FDFB6465-8811-4C87-8DAA-35C473C87C83}">
      <dgm:prSet/>
      <dgm:spPr/>
      <dgm:t>
        <a:bodyPr/>
        <a:lstStyle/>
        <a:p>
          <a:r>
            <a:rPr lang="hr-HR" dirty="0"/>
            <a:t>Hefest, bog vatre i kovača</a:t>
          </a:r>
          <a:endParaRPr lang="en-US" dirty="0"/>
        </a:p>
      </dgm:t>
    </dgm:pt>
    <dgm:pt modelId="{6C26367D-8637-4323-BF96-27ACFBF78613}" type="parTrans" cxnId="{D597FCCA-A9E9-406B-B90D-1D5C93AF312B}">
      <dgm:prSet/>
      <dgm:spPr/>
      <dgm:t>
        <a:bodyPr/>
        <a:lstStyle/>
        <a:p>
          <a:endParaRPr lang="en-US"/>
        </a:p>
      </dgm:t>
    </dgm:pt>
    <dgm:pt modelId="{1E4DD235-F284-46D0-A7EA-898873FDA703}" type="sibTrans" cxnId="{D597FCCA-A9E9-406B-B90D-1D5C93AF312B}">
      <dgm:prSet/>
      <dgm:spPr/>
      <dgm:t>
        <a:bodyPr/>
        <a:lstStyle/>
        <a:p>
          <a:endParaRPr lang="en-US"/>
        </a:p>
      </dgm:t>
    </dgm:pt>
    <dgm:pt modelId="{99112144-C4C0-48F3-AA23-D76FFD3CB9B0}">
      <dgm:prSet/>
      <dgm:spPr/>
      <dgm:t>
        <a:bodyPr/>
        <a:lstStyle/>
        <a:p>
          <a:r>
            <a:rPr lang="hr-HR" dirty="0" err="1"/>
            <a:t>Hestija</a:t>
          </a:r>
          <a:r>
            <a:rPr lang="hr-HR" dirty="0"/>
            <a:t>, božica vatre i ognjišta</a:t>
          </a:r>
          <a:endParaRPr lang="en-US" dirty="0"/>
        </a:p>
      </dgm:t>
    </dgm:pt>
    <dgm:pt modelId="{4F99F3A0-A964-4B84-B750-A7F68FC80F1D}" type="parTrans" cxnId="{30E47EFD-78AB-41B6-B5DB-7CF22AB26C51}">
      <dgm:prSet/>
      <dgm:spPr/>
      <dgm:t>
        <a:bodyPr/>
        <a:lstStyle/>
        <a:p>
          <a:endParaRPr lang="en-US"/>
        </a:p>
      </dgm:t>
    </dgm:pt>
    <dgm:pt modelId="{2C5402D0-7848-4CCA-B689-094FF40B39C2}" type="sibTrans" cxnId="{30E47EFD-78AB-41B6-B5DB-7CF22AB26C51}">
      <dgm:prSet/>
      <dgm:spPr/>
      <dgm:t>
        <a:bodyPr/>
        <a:lstStyle/>
        <a:p>
          <a:endParaRPr lang="en-US"/>
        </a:p>
      </dgm:t>
    </dgm:pt>
    <dgm:pt modelId="{5342A40A-69F7-457C-8E30-FE6F4A7702AD}" type="pres">
      <dgm:prSet presAssocID="{098EC8BD-12A1-4E9E-89BF-630F25923C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7076558-8290-4E6A-97E0-86518C31FE7E}" type="pres">
      <dgm:prSet presAssocID="{708E33DE-9AB3-47B7-AB61-33D2882CA4A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4E8E92-DE7B-4108-AF5B-B8070A866135}" type="pres">
      <dgm:prSet presAssocID="{64F7165F-285A-43AE-914C-E61C7509F354}" presName="sibTrans" presStyleCnt="0"/>
      <dgm:spPr/>
    </dgm:pt>
    <dgm:pt modelId="{3C034BE7-EE8F-4342-B0D5-B9F67E67AEBE}" type="pres">
      <dgm:prSet presAssocID="{FDFB6465-8811-4C87-8DAA-35C473C87C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3F17A9B-FF8D-4B12-A161-00DB8CA6DCD0}" type="pres">
      <dgm:prSet presAssocID="{1E4DD235-F284-46D0-A7EA-898873FDA703}" presName="sibTrans" presStyleCnt="0"/>
      <dgm:spPr/>
    </dgm:pt>
    <dgm:pt modelId="{AF3DBDC9-8521-4992-BFAF-E1C19C4E764C}" type="pres">
      <dgm:prSet presAssocID="{99112144-C4C0-48F3-AA23-D76FFD3CB9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0E47EFD-78AB-41B6-B5DB-7CF22AB26C51}" srcId="{098EC8BD-12A1-4E9E-89BF-630F25923C15}" destId="{99112144-C4C0-48F3-AA23-D76FFD3CB9B0}" srcOrd="2" destOrd="0" parTransId="{4F99F3A0-A964-4B84-B750-A7F68FC80F1D}" sibTransId="{2C5402D0-7848-4CCA-B689-094FF40B39C2}"/>
    <dgm:cxn modelId="{E966F8AC-F8C7-49DA-80C8-387ED351645F}" type="presOf" srcId="{99112144-C4C0-48F3-AA23-D76FFD3CB9B0}" destId="{AF3DBDC9-8521-4992-BFAF-E1C19C4E764C}" srcOrd="0" destOrd="0" presId="urn:microsoft.com/office/officeart/2005/8/layout/default#3"/>
    <dgm:cxn modelId="{89B4EE4B-CC5D-4B02-80D8-82804D852AA9}" type="presOf" srcId="{708E33DE-9AB3-47B7-AB61-33D2882CA4A3}" destId="{27076558-8290-4E6A-97E0-86518C31FE7E}" srcOrd="0" destOrd="0" presId="urn:microsoft.com/office/officeart/2005/8/layout/default#3"/>
    <dgm:cxn modelId="{B44D7292-E2C2-49F1-B57E-31C3E9E17352}" type="presOf" srcId="{098EC8BD-12A1-4E9E-89BF-630F25923C15}" destId="{5342A40A-69F7-457C-8E30-FE6F4A7702AD}" srcOrd="0" destOrd="0" presId="urn:microsoft.com/office/officeart/2005/8/layout/default#3"/>
    <dgm:cxn modelId="{113F1AF5-D286-4F40-A582-D426721B1D40}" srcId="{098EC8BD-12A1-4E9E-89BF-630F25923C15}" destId="{708E33DE-9AB3-47B7-AB61-33D2882CA4A3}" srcOrd="0" destOrd="0" parTransId="{CB0773FB-C738-41AF-8EEF-752075661C3F}" sibTransId="{64F7165F-285A-43AE-914C-E61C7509F354}"/>
    <dgm:cxn modelId="{457EADB6-8249-47FE-BC01-181D665BCB3B}" type="presOf" srcId="{FDFB6465-8811-4C87-8DAA-35C473C87C83}" destId="{3C034BE7-EE8F-4342-B0D5-B9F67E67AEBE}" srcOrd="0" destOrd="0" presId="urn:microsoft.com/office/officeart/2005/8/layout/default#3"/>
    <dgm:cxn modelId="{D597FCCA-A9E9-406B-B90D-1D5C93AF312B}" srcId="{098EC8BD-12A1-4E9E-89BF-630F25923C15}" destId="{FDFB6465-8811-4C87-8DAA-35C473C87C83}" srcOrd="1" destOrd="0" parTransId="{6C26367D-8637-4323-BF96-27ACFBF78613}" sibTransId="{1E4DD235-F284-46D0-A7EA-898873FDA703}"/>
    <dgm:cxn modelId="{752CFBCC-7B9C-4C30-9742-3FFE02D463D1}" type="presParOf" srcId="{5342A40A-69F7-457C-8E30-FE6F4A7702AD}" destId="{27076558-8290-4E6A-97E0-86518C31FE7E}" srcOrd="0" destOrd="0" presId="urn:microsoft.com/office/officeart/2005/8/layout/default#3"/>
    <dgm:cxn modelId="{280D8213-8795-4910-9146-21764C7EA925}" type="presParOf" srcId="{5342A40A-69F7-457C-8E30-FE6F4A7702AD}" destId="{614E8E92-DE7B-4108-AF5B-B8070A866135}" srcOrd="1" destOrd="0" presId="urn:microsoft.com/office/officeart/2005/8/layout/default#3"/>
    <dgm:cxn modelId="{B0F804C2-1AD5-4903-947A-AD6579FD9E93}" type="presParOf" srcId="{5342A40A-69F7-457C-8E30-FE6F4A7702AD}" destId="{3C034BE7-EE8F-4342-B0D5-B9F67E67AEBE}" srcOrd="2" destOrd="0" presId="urn:microsoft.com/office/officeart/2005/8/layout/default#3"/>
    <dgm:cxn modelId="{BA6E55DB-EBD5-43C8-94EB-B5B68689F09E}" type="presParOf" srcId="{5342A40A-69F7-457C-8E30-FE6F4A7702AD}" destId="{03F17A9B-FF8D-4B12-A161-00DB8CA6DCD0}" srcOrd="3" destOrd="0" presId="urn:microsoft.com/office/officeart/2005/8/layout/default#3"/>
    <dgm:cxn modelId="{CC9D4FCF-8D86-4972-A5AF-BE0E0C442544}" type="presParOf" srcId="{5342A40A-69F7-457C-8E30-FE6F4A7702AD}" destId="{AF3DBDC9-8521-4992-BFAF-E1C19C4E764C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20FD35-8C84-49F0-A528-87DA0A408E70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0E5CCE7-BD60-4B12-BCB8-71702240E8C8}">
      <dgm:prSet/>
      <dgm:spPr/>
      <dgm:t>
        <a:bodyPr/>
        <a:lstStyle/>
        <a:p>
          <a:r>
            <a:rPr lang="hr-HR"/>
            <a:t>Grčki heroji:</a:t>
          </a:r>
          <a:endParaRPr lang="en-US"/>
        </a:p>
      </dgm:t>
    </dgm:pt>
    <dgm:pt modelId="{48EEDE5A-CE2B-4DD6-BDCE-26F87AE23179}" type="parTrans" cxnId="{03AEA465-97F7-44A7-BDBF-944561D06E43}">
      <dgm:prSet/>
      <dgm:spPr/>
      <dgm:t>
        <a:bodyPr/>
        <a:lstStyle/>
        <a:p>
          <a:endParaRPr lang="en-US"/>
        </a:p>
      </dgm:t>
    </dgm:pt>
    <dgm:pt modelId="{872A8711-AEA2-43AC-8689-99893B77C29F}" type="sibTrans" cxnId="{03AEA465-97F7-44A7-BDBF-944561D06E43}">
      <dgm:prSet/>
      <dgm:spPr/>
      <dgm:t>
        <a:bodyPr/>
        <a:lstStyle/>
        <a:p>
          <a:endParaRPr lang="en-US"/>
        </a:p>
      </dgm:t>
    </dgm:pt>
    <dgm:pt modelId="{A855B985-49CE-4CDF-9717-573DBBD0C5F8}">
      <dgm:prSet/>
      <dgm:spPr/>
      <dgm:t>
        <a:bodyPr/>
        <a:lstStyle/>
        <a:p>
          <a:r>
            <a:rPr lang="hr-HR"/>
            <a:t>Djeca bogova i smrtnika</a:t>
          </a:r>
          <a:endParaRPr lang="en-US"/>
        </a:p>
      </dgm:t>
    </dgm:pt>
    <dgm:pt modelId="{E471DC56-79BD-4B41-B180-9DDD6C44AC1D}" type="parTrans" cxnId="{EAFD1C12-122A-4F95-A225-2F004F7483BD}">
      <dgm:prSet/>
      <dgm:spPr/>
      <dgm:t>
        <a:bodyPr/>
        <a:lstStyle/>
        <a:p>
          <a:endParaRPr lang="en-US"/>
        </a:p>
      </dgm:t>
    </dgm:pt>
    <dgm:pt modelId="{217E93E3-4C37-4725-84B0-75DCC334ECBA}" type="sibTrans" cxnId="{EAFD1C12-122A-4F95-A225-2F004F7483BD}">
      <dgm:prSet/>
      <dgm:spPr/>
      <dgm:t>
        <a:bodyPr/>
        <a:lstStyle/>
        <a:p>
          <a:endParaRPr lang="en-US"/>
        </a:p>
      </dgm:t>
    </dgm:pt>
    <dgm:pt modelId="{4C1C5A5D-38CF-42BA-8E1C-5C82880A3A95}">
      <dgm:prSet/>
      <dgm:spPr/>
      <dgm:t>
        <a:bodyPr/>
        <a:lstStyle/>
        <a:p>
          <a:r>
            <a:rPr lang="hr-HR"/>
            <a:t>Heraklo, junak silne snage</a:t>
          </a:r>
          <a:endParaRPr lang="en-US"/>
        </a:p>
      </dgm:t>
    </dgm:pt>
    <dgm:pt modelId="{9AD1ABD1-34C8-4721-81C5-B49702BF18E7}" type="parTrans" cxnId="{D345C307-132A-4B1D-94B5-FC0D674FBA01}">
      <dgm:prSet/>
      <dgm:spPr/>
      <dgm:t>
        <a:bodyPr/>
        <a:lstStyle/>
        <a:p>
          <a:endParaRPr lang="en-US"/>
        </a:p>
      </dgm:t>
    </dgm:pt>
    <dgm:pt modelId="{93D52B3B-8549-4E46-8265-38543606B498}" type="sibTrans" cxnId="{D345C307-132A-4B1D-94B5-FC0D674FBA01}">
      <dgm:prSet/>
      <dgm:spPr/>
      <dgm:t>
        <a:bodyPr/>
        <a:lstStyle/>
        <a:p>
          <a:endParaRPr lang="en-US"/>
        </a:p>
      </dgm:t>
    </dgm:pt>
    <dgm:pt modelId="{65B8A171-DECE-47B1-8E84-D390B745A3F9}">
      <dgm:prSet/>
      <dgm:spPr/>
      <dgm:t>
        <a:bodyPr/>
        <a:lstStyle/>
        <a:p>
          <a:r>
            <a:rPr lang="hr-HR"/>
            <a:t>Ahilej, besmrtnost </a:t>
          </a:r>
          <a:endParaRPr lang="en-US"/>
        </a:p>
      </dgm:t>
    </dgm:pt>
    <dgm:pt modelId="{0AC4DDE3-1421-44A5-9A66-AF067E07BE5D}" type="parTrans" cxnId="{41E4AA42-D658-4D1B-805F-A80F03F2A5A8}">
      <dgm:prSet/>
      <dgm:spPr/>
      <dgm:t>
        <a:bodyPr/>
        <a:lstStyle/>
        <a:p>
          <a:endParaRPr lang="en-US"/>
        </a:p>
      </dgm:t>
    </dgm:pt>
    <dgm:pt modelId="{FBE89934-E306-4199-8B0F-D0D6A18048C9}" type="sibTrans" cxnId="{41E4AA42-D658-4D1B-805F-A80F03F2A5A8}">
      <dgm:prSet/>
      <dgm:spPr/>
      <dgm:t>
        <a:bodyPr/>
        <a:lstStyle/>
        <a:p>
          <a:endParaRPr lang="en-US"/>
        </a:p>
      </dgm:t>
    </dgm:pt>
    <dgm:pt modelId="{7D86598D-9155-4379-BC6B-A33AA781707B}" type="pres">
      <dgm:prSet presAssocID="{AC20FD35-8C84-49F0-A528-87DA0A408E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DD4773-55FA-4167-8643-9D8A3FA33061}" type="pres">
      <dgm:prSet presAssocID="{C0E5CCE7-BD60-4B12-BCB8-71702240E8C8}" presName="parentLin" presStyleCnt="0"/>
      <dgm:spPr/>
    </dgm:pt>
    <dgm:pt modelId="{665A2C9F-0D20-4F7E-AEF5-68026CB32FCC}" type="pres">
      <dgm:prSet presAssocID="{C0E5CCE7-BD60-4B12-BCB8-71702240E8C8}" presName="parentLeftMargin" presStyleLbl="node1" presStyleIdx="0" presStyleCnt="1"/>
      <dgm:spPr/>
      <dgm:t>
        <a:bodyPr/>
        <a:lstStyle/>
        <a:p>
          <a:endParaRPr lang="hr-HR"/>
        </a:p>
      </dgm:t>
    </dgm:pt>
    <dgm:pt modelId="{5CCB09BB-02EB-42E2-BF83-D822B9F743B8}" type="pres">
      <dgm:prSet presAssocID="{C0E5CCE7-BD60-4B12-BCB8-71702240E8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C4D48C-0172-47F4-A731-B1304BB39D1A}" type="pres">
      <dgm:prSet presAssocID="{C0E5CCE7-BD60-4B12-BCB8-71702240E8C8}" presName="negativeSpace" presStyleCnt="0"/>
      <dgm:spPr/>
    </dgm:pt>
    <dgm:pt modelId="{6A0E35D8-073E-4F87-8D60-E221FAC48034}" type="pres">
      <dgm:prSet presAssocID="{C0E5CCE7-BD60-4B12-BCB8-71702240E8C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BF30854-7A5E-4EE6-B2F0-28CA4798EC66}" type="presOf" srcId="{65B8A171-DECE-47B1-8E84-D390B745A3F9}" destId="{6A0E35D8-073E-4F87-8D60-E221FAC48034}" srcOrd="0" destOrd="2" presId="urn:microsoft.com/office/officeart/2005/8/layout/list1"/>
    <dgm:cxn modelId="{89562DE0-C0F0-40D5-AF2D-68D70C87C55C}" type="presOf" srcId="{C0E5CCE7-BD60-4B12-BCB8-71702240E8C8}" destId="{665A2C9F-0D20-4F7E-AEF5-68026CB32FCC}" srcOrd="0" destOrd="0" presId="urn:microsoft.com/office/officeart/2005/8/layout/list1"/>
    <dgm:cxn modelId="{EAFD1C12-122A-4F95-A225-2F004F7483BD}" srcId="{C0E5CCE7-BD60-4B12-BCB8-71702240E8C8}" destId="{A855B985-49CE-4CDF-9717-573DBBD0C5F8}" srcOrd="0" destOrd="0" parTransId="{E471DC56-79BD-4B41-B180-9DDD6C44AC1D}" sibTransId="{217E93E3-4C37-4725-84B0-75DCC334ECBA}"/>
    <dgm:cxn modelId="{16E990DC-6393-44D5-B29A-AB4CADA88120}" type="presOf" srcId="{A855B985-49CE-4CDF-9717-573DBBD0C5F8}" destId="{6A0E35D8-073E-4F87-8D60-E221FAC48034}" srcOrd="0" destOrd="0" presId="urn:microsoft.com/office/officeart/2005/8/layout/list1"/>
    <dgm:cxn modelId="{03AEA465-97F7-44A7-BDBF-944561D06E43}" srcId="{AC20FD35-8C84-49F0-A528-87DA0A408E70}" destId="{C0E5CCE7-BD60-4B12-BCB8-71702240E8C8}" srcOrd="0" destOrd="0" parTransId="{48EEDE5A-CE2B-4DD6-BDCE-26F87AE23179}" sibTransId="{872A8711-AEA2-43AC-8689-99893B77C29F}"/>
    <dgm:cxn modelId="{D345C307-132A-4B1D-94B5-FC0D674FBA01}" srcId="{C0E5CCE7-BD60-4B12-BCB8-71702240E8C8}" destId="{4C1C5A5D-38CF-42BA-8E1C-5C82880A3A95}" srcOrd="1" destOrd="0" parTransId="{9AD1ABD1-34C8-4721-81C5-B49702BF18E7}" sibTransId="{93D52B3B-8549-4E46-8265-38543606B498}"/>
    <dgm:cxn modelId="{41E4AA42-D658-4D1B-805F-A80F03F2A5A8}" srcId="{C0E5CCE7-BD60-4B12-BCB8-71702240E8C8}" destId="{65B8A171-DECE-47B1-8E84-D390B745A3F9}" srcOrd="2" destOrd="0" parTransId="{0AC4DDE3-1421-44A5-9A66-AF067E07BE5D}" sibTransId="{FBE89934-E306-4199-8B0F-D0D6A18048C9}"/>
    <dgm:cxn modelId="{0B364720-3882-4DF2-B4A9-FDD3EBC6EBE0}" type="presOf" srcId="{AC20FD35-8C84-49F0-A528-87DA0A408E70}" destId="{7D86598D-9155-4379-BC6B-A33AA781707B}" srcOrd="0" destOrd="0" presId="urn:microsoft.com/office/officeart/2005/8/layout/list1"/>
    <dgm:cxn modelId="{729668CC-0A49-47FF-ACC0-AF8F2D2A3FCD}" type="presOf" srcId="{C0E5CCE7-BD60-4B12-BCB8-71702240E8C8}" destId="{5CCB09BB-02EB-42E2-BF83-D822B9F743B8}" srcOrd="1" destOrd="0" presId="urn:microsoft.com/office/officeart/2005/8/layout/list1"/>
    <dgm:cxn modelId="{06B56909-3045-406F-8B65-8C305BBEB496}" type="presOf" srcId="{4C1C5A5D-38CF-42BA-8E1C-5C82880A3A95}" destId="{6A0E35D8-073E-4F87-8D60-E221FAC48034}" srcOrd="0" destOrd="1" presId="urn:microsoft.com/office/officeart/2005/8/layout/list1"/>
    <dgm:cxn modelId="{B114B31C-FC80-4C68-A90C-F6FBA7B4EE09}" type="presParOf" srcId="{7D86598D-9155-4379-BC6B-A33AA781707B}" destId="{1ADD4773-55FA-4167-8643-9D8A3FA33061}" srcOrd="0" destOrd="0" presId="urn:microsoft.com/office/officeart/2005/8/layout/list1"/>
    <dgm:cxn modelId="{F5A3DD6D-3B50-452E-A5F5-103C069B353A}" type="presParOf" srcId="{1ADD4773-55FA-4167-8643-9D8A3FA33061}" destId="{665A2C9F-0D20-4F7E-AEF5-68026CB32FCC}" srcOrd="0" destOrd="0" presId="urn:microsoft.com/office/officeart/2005/8/layout/list1"/>
    <dgm:cxn modelId="{5933F9B7-5B8F-43C4-AA03-36356011FB57}" type="presParOf" srcId="{1ADD4773-55FA-4167-8643-9D8A3FA33061}" destId="{5CCB09BB-02EB-42E2-BF83-D822B9F743B8}" srcOrd="1" destOrd="0" presId="urn:microsoft.com/office/officeart/2005/8/layout/list1"/>
    <dgm:cxn modelId="{D1E0B51E-61A0-4377-95A5-E39BD749D29A}" type="presParOf" srcId="{7D86598D-9155-4379-BC6B-A33AA781707B}" destId="{08C4D48C-0172-47F4-A731-B1304BB39D1A}" srcOrd="1" destOrd="0" presId="urn:microsoft.com/office/officeart/2005/8/layout/list1"/>
    <dgm:cxn modelId="{12D14614-8458-49A5-8E64-1B5C0A1D3C77}" type="presParOf" srcId="{7D86598D-9155-4379-BC6B-A33AA781707B}" destId="{6A0E35D8-073E-4F87-8D60-E221FAC480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20FD35-8C84-49F0-A528-87DA0A408E70}" type="doc">
      <dgm:prSet loTypeId="urn:microsoft.com/office/officeart/2005/8/layout/list1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0E5CCE7-BD60-4B12-BCB8-71702240E8C8}">
      <dgm:prSet/>
      <dgm:spPr/>
      <dgm:t>
        <a:bodyPr/>
        <a:lstStyle/>
        <a:p>
          <a:r>
            <a:rPr lang="hr-HR" dirty="0"/>
            <a:t>Muze:</a:t>
          </a:r>
          <a:endParaRPr lang="en-US" dirty="0"/>
        </a:p>
      </dgm:t>
    </dgm:pt>
    <dgm:pt modelId="{48EEDE5A-CE2B-4DD6-BDCE-26F87AE23179}" type="parTrans" cxnId="{03AEA465-97F7-44A7-BDBF-944561D06E43}">
      <dgm:prSet/>
      <dgm:spPr/>
      <dgm:t>
        <a:bodyPr/>
        <a:lstStyle/>
        <a:p>
          <a:endParaRPr lang="en-US"/>
        </a:p>
      </dgm:t>
    </dgm:pt>
    <dgm:pt modelId="{872A8711-AEA2-43AC-8689-99893B77C29F}" type="sibTrans" cxnId="{03AEA465-97F7-44A7-BDBF-944561D06E43}">
      <dgm:prSet/>
      <dgm:spPr/>
      <dgm:t>
        <a:bodyPr/>
        <a:lstStyle/>
        <a:p>
          <a:endParaRPr lang="en-US"/>
        </a:p>
      </dgm:t>
    </dgm:pt>
    <dgm:pt modelId="{A855B985-49CE-4CDF-9717-573DBBD0C5F8}">
      <dgm:prSet/>
      <dgm:spPr/>
      <dgm:t>
        <a:bodyPr/>
        <a:lstStyle/>
        <a:p>
          <a:r>
            <a:rPr lang="hr-HR" dirty="0"/>
            <a:t>Boginje zaštitnice umjetnosti, pjesništva i znanosti</a:t>
          </a:r>
          <a:endParaRPr lang="en-US" dirty="0"/>
        </a:p>
      </dgm:t>
    </dgm:pt>
    <dgm:pt modelId="{E471DC56-79BD-4B41-B180-9DDD6C44AC1D}" type="parTrans" cxnId="{EAFD1C12-122A-4F95-A225-2F004F7483BD}">
      <dgm:prSet/>
      <dgm:spPr/>
      <dgm:t>
        <a:bodyPr/>
        <a:lstStyle/>
        <a:p>
          <a:endParaRPr lang="en-US"/>
        </a:p>
      </dgm:t>
    </dgm:pt>
    <dgm:pt modelId="{217E93E3-4C37-4725-84B0-75DCC334ECBA}" type="sibTrans" cxnId="{EAFD1C12-122A-4F95-A225-2F004F7483BD}">
      <dgm:prSet/>
      <dgm:spPr/>
      <dgm:t>
        <a:bodyPr/>
        <a:lstStyle/>
        <a:p>
          <a:endParaRPr lang="en-US"/>
        </a:p>
      </dgm:t>
    </dgm:pt>
    <dgm:pt modelId="{4C1C5A5D-38CF-42BA-8E1C-5C82880A3A95}">
      <dgm:prSet/>
      <dgm:spPr/>
      <dgm:t>
        <a:bodyPr/>
        <a:lstStyle/>
        <a:p>
          <a:r>
            <a:rPr lang="hr-HR" dirty="0"/>
            <a:t>Nadahnuće umjetnika, pjesnika, znanstvenika</a:t>
          </a:r>
          <a:endParaRPr lang="en-US" dirty="0"/>
        </a:p>
      </dgm:t>
    </dgm:pt>
    <dgm:pt modelId="{9AD1ABD1-34C8-4721-81C5-B49702BF18E7}" type="parTrans" cxnId="{D345C307-132A-4B1D-94B5-FC0D674FBA01}">
      <dgm:prSet/>
      <dgm:spPr/>
      <dgm:t>
        <a:bodyPr/>
        <a:lstStyle/>
        <a:p>
          <a:endParaRPr lang="en-US"/>
        </a:p>
      </dgm:t>
    </dgm:pt>
    <dgm:pt modelId="{93D52B3B-8549-4E46-8265-38543606B498}" type="sibTrans" cxnId="{D345C307-132A-4B1D-94B5-FC0D674FBA01}">
      <dgm:prSet/>
      <dgm:spPr/>
      <dgm:t>
        <a:bodyPr/>
        <a:lstStyle/>
        <a:p>
          <a:endParaRPr lang="en-US"/>
        </a:p>
      </dgm:t>
    </dgm:pt>
    <dgm:pt modelId="{65B8A171-DECE-47B1-8E84-D390B745A3F9}">
      <dgm:prSet/>
      <dgm:spPr/>
      <dgm:t>
        <a:bodyPr/>
        <a:lstStyle/>
        <a:p>
          <a:r>
            <a:rPr lang="hr-HR" dirty="0"/>
            <a:t>Muza </a:t>
          </a:r>
          <a:r>
            <a:rPr lang="hr-HR" dirty="0" err="1"/>
            <a:t>Klio</a:t>
          </a:r>
          <a:r>
            <a:rPr lang="hr-HR" dirty="0"/>
            <a:t> zaštitnica povijesti i junačkog pjesništva</a:t>
          </a:r>
          <a:endParaRPr lang="en-US" dirty="0"/>
        </a:p>
      </dgm:t>
    </dgm:pt>
    <dgm:pt modelId="{0AC4DDE3-1421-44A5-9A66-AF067E07BE5D}" type="parTrans" cxnId="{41E4AA42-D658-4D1B-805F-A80F03F2A5A8}">
      <dgm:prSet/>
      <dgm:spPr/>
      <dgm:t>
        <a:bodyPr/>
        <a:lstStyle/>
        <a:p>
          <a:endParaRPr lang="en-US"/>
        </a:p>
      </dgm:t>
    </dgm:pt>
    <dgm:pt modelId="{FBE89934-E306-4199-8B0F-D0D6A18048C9}" type="sibTrans" cxnId="{41E4AA42-D658-4D1B-805F-A80F03F2A5A8}">
      <dgm:prSet/>
      <dgm:spPr/>
      <dgm:t>
        <a:bodyPr/>
        <a:lstStyle/>
        <a:p>
          <a:endParaRPr lang="en-US"/>
        </a:p>
      </dgm:t>
    </dgm:pt>
    <dgm:pt modelId="{7D86598D-9155-4379-BC6B-A33AA781707B}" type="pres">
      <dgm:prSet presAssocID="{AC20FD35-8C84-49F0-A528-87DA0A408E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DD4773-55FA-4167-8643-9D8A3FA33061}" type="pres">
      <dgm:prSet presAssocID="{C0E5CCE7-BD60-4B12-BCB8-71702240E8C8}" presName="parentLin" presStyleCnt="0"/>
      <dgm:spPr/>
    </dgm:pt>
    <dgm:pt modelId="{665A2C9F-0D20-4F7E-AEF5-68026CB32FCC}" type="pres">
      <dgm:prSet presAssocID="{C0E5CCE7-BD60-4B12-BCB8-71702240E8C8}" presName="parentLeftMargin" presStyleLbl="node1" presStyleIdx="0" presStyleCnt="1"/>
      <dgm:spPr/>
      <dgm:t>
        <a:bodyPr/>
        <a:lstStyle/>
        <a:p>
          <a:endParaRPr lang="hr-HR"/>
        </a:p>
      </dgm:t>
    </dgm:pt>
    <dgm:pt modelId="{5CCB09BB-02EB-42E2-BF83-D822B9F743B8}" type="pres">
      <dgm:prSet presAssocID="{C0E5CCE7-BD60-4B12-BCB8-71702240E8C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8C4D48C-0172-47F4-A731-B1304BB39D1A}" type="pres">
      <dgm:prSet presAssocID="{C0E5CCE7-BD60-4B12-BCB8-71702240E8C8}" presName="negativeSpace" presStyleCnt="0"/>
      <dgm:spPr/>
    </dgm:pt>
    <dgm:pt modelId="{6A0E35D8-073E-4F87-8D60-E221FAC48034}" type="pres">
      <dgm:prSet presAssocID="{C0E5CCE7-BD60-4B12-BCB8-71702240E8C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BF30854-7A5E-4EE6-B2F0-28CA4798EC66}" type="presOf" srcId="{65B8A171-DECE-47B1-8E84-D390B745A3F9}" destId="{6A0E35D8-073E-4F87-8D60-E221FAC48034}" srcOrd="0" destOrd="2" presId="urn:microsoft.com/office/officeart/2005/8/layout/list1"/>
    <dgm:cxn modelId="{89562DE0-C0F0-40D5-AF2D-68D70C87C55C}" type="presOf" srcId="{C0E5CCE7-BD60-4B12-BCB8-71702240E8C8}" destId="{665A2C9F-0D20-4F7E-AEF5-68026CB32FCC}" srcOrd="0" destOrd="0" presId="urn:microsoft.com/office/officeart/2005/8/layout/list1"/>
    <dgm:cxn modelId="{EAFD1C12-122A-4F95-A225-2F004F7483BD}" srcId="{C0E5CCE7-BD60-4B12-BCB8-71702240E8C8}" destId="{A855B985-49CE-4CDF-9717-573DBBD0C5F8}" srcOrd="0" destOrd="0" parTransId="{E471DC56-79BD-4B41-B180-9DDD6C44AC1D}" sibTransId="{217E93E3-4C37-4725-84B0-75DCC334ECBA}"/>
    <dgm:cxn modelId="{16E990DC-6393-44D5-B29A-AB4CADA88120}" type="presOf" srcId="{A855B985-49CE-4CDF-9717-573DBBD0C5F8}" destId="{6A0E35D8-073E-4F87-8D60-E221FAC48034}" srcOrd="0" destOrd="0" presId="urn:microsoft.com/office/officeart/2005/8/layout/list1"/>
    <dgm:cxn modelId="{03AEA465-97F7-44A7-BDBF-944561D06E43}" srcId="{AC20FD35-8C84-49F0-A528-87DA0A408E70}" destId="{C0E5CCE7-BD60-4B12-BCB8-71702240E8C8}" srcOrd="0" destOrd="0" parTransId="{48EEDE5A-CE2B-4DD6-BDCE-26F87AE23179}" sibTransId="{872A8711-AEA2-43AC-8689-99893B77C29F}"/>
    <dgm:cxn modelId="{D345C307-132A-4B1D-94B5-FC0D674FBA01}" srcId="{C0E5CCE7-BD60-4B12-BCB8-71702240E8C8}" destId="{4C1C5A5D-38CF-42BA-8E1C-5C82880A3A95}" srcOrd="1" destOrd="0" parTransId="{9AD1ABD1-34C8-4721-81C5-B49702BF18E7}" sibTransId="{93D52B3B-8549-4E46-8265-38543606B498}"/>
    <dgm:cxn modelId="{41E4AA42-D658-4D1B-805F-A80F03F2A5A8}" srcId="{C0E5CCE7-BD60-4B12-BCB8-71702240E8C8}" destId="{65B8A171-DECE-47B1-8E84-D390B745A3F9}" srcOrd="2" destOrd="0" parTransId="{0AC4DDE3-1421-44A5-9A66-AF067E07BE5D}" sibTransId="{FBE89934-E306-4199-8B0F-D0D6A18048C9}"/>
    <dgm:cxn modelId="{0B364720-3882-4DF2-B4A9-FDD3EBC6EBE0}" type="presOf" srcId="{AC20FD35-8C84-49F0-A528-87DA0A408E70}" destId="{7D86598D-9155-4379-BC6B-A33AA781707B}" srcOrd="0" destOrd="0" presId="urn:microsoft.com/office/officeart/2005/8/layout/list1"/>
    <dgm:cxn modelId="{729668CC-0A49-47FF-ACC0-AF8F2D2A3FCD}" type="presOf" srcId="{C0E5CCE7-BD60-4B12-BCB8-71702240E8C8}" destId="{5CCB09BB-02EB-42E2-BF83-D822B9F743B8}" srcOrd="1" destOrd="0" presId="urn:microsoft.com/office/officeart/2005/8/layout/list1"/>
    <dgm:cxn modelId="{06B56909-3045-406F-8B65-8C305BBEB496}" type="presOf" srcId="{4C1C5A5D-38CF-42BA-8E1C-5C82880A3A95}" destId="{6A0E35D8-073E-4F87-8D60-E221FAC48034}" srcOrd="0" destOrd="1" presId="urn:microsoft.com/office/officeart/2005/8/layout/list1"/>
    <dgm:cxn modelId="{B114B31C-FC80-4C68-A90C-F6FBA7B4EE09}" type="presParOf" srcId="{7D86598D-9155-4379-BC6B-A33AA781707B}" destId="{1ADD4773-55FA-4167-8643-9D8A3FA33061}" srcOrd="0" destOrd="0" presId="urn:microsoft.com/office/officeart/2005/8/layout/list1"/>
    <dgm:cxn modelId="{F5A3DD6D-3B50-452E-A5F5-103C069B353A}" type="presParOf" srcId="{1ADD4773-55FA-4167-8643-9D8A3FA33061}" destId="{665A2C9F-0D20-4F7E-AEF5-68026CB32FCC}" srcOrd="0" destOrd="0" presId="urn:microsoft.com/office/officeart/2005/8/layout/list1"/>
    <dgm:cxn modelId="{5933F9B7-5B8F-43C4-AA03-36356011FB57}" type="presParOf" srcId="{1ADD4773-55FA-4167-8643-9D8A3FA33061}" destId="{5CCB09BB-02EB-42E2-BF83-D822B9F743B8}" srcOrd="1" destOrd="0" presId="urn:microsoft.com/office/officeart/2005/8/layout/list1"/>
    <dgm:cxn modelId="{D1E0B51E-61A0-4377-95A5-E39BD749D29A}" type="presParOf" srcId="{7D86598D-9155-4379-BC6B-A33AA781707B}" destId="{08C4D48C-0172-47F4-A731-B1304BB39D1A}" srcOrd="1" destOrd="0" presId="urn:microsoft.com/office/officeart/2005/8/layout/list1"/>
    <dgm:cxn modelId="{12D14614-8458-49A5-8E64-1B5C0A1D3C77}" type="presParOf" srcId="{7D86598D-9155-4379-BC6B-A33AA781707B}" destId="{6A0E35D8-073E-4F87-8D60-E221FAC480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F6896F-B149-4323-9979-09A065167506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6FF355-E20C-481F-81A6-F55A3CFDBDEA}">
      <dgm:prSet/>
      <dgm:spPr/>
      <dgm:t>
        <a:bodyPr/>
        <a:lstStyle/>
        <a:p>
          <a:r>
            <a:rPr lang="hr-HR"/>
            <a:t>Gradnja hramova u čast bogovima</a:t>
          </a:r>
          <a:endParaRPr lang="en-US"/>
        </a:p>
      </dgm:t>
    </dgm:pt>
    <dgm:pt modelId="{373EDF67-0A22-4C85-B51B-5E7078E6C387}" type="parTrans" cxnId="{D2586E36-685C-47F7-A7DC-F3DA3256412B}">
      <dgm:prSet/>
      <dgm:spPr/>
      <dgm:t>
        <a:bodyPr/>
        <a:lstStyle/>
        <a:p>
          <a:endParaRPr lang="en-US"/>
        </a:p>
      </dgm:t>
    </dgm:pt>
    <dgm:pt modelId="{C3C6CCA9-CC88-4FEB-9A63-9E917ABD8702}" type="sibTrans" cxnId="{D2586E36-685C-47F7-A7DC-F3DA3256412B}">
      <dgm:prSet/>
      <dgm:spPr/>
      <dgm:t>
        <a:bodyPr/>
        <a:lstStyle/>
        <a:p>
          <a:endParaRPr lang="en-US"/>
        </a:p>
      </dgm:t>
    </dgm:pt>
    <dgm:pt modelId="{A664F97C-6A57-49EC-AB55-AD192DC2F313}">
      <dgm:prSet/>
      <dgm:spPr/>
      <dgm:t>
        <a:bodyPr/>
        <a:lstStyle/>
        <a:p>
          <a:r>
            <a:rPr lang="hr-HR"/>
            <a:t>Molitva i prinosi žrtava</a:t>
          </a:r>
          <a:endParaRPr lang="en-US"/>
        </a:p>
      </dgm:t>
    </dgm:pt>
    <dgm:pt modelId="{AC41A19B-B572-4446-B2AC-B79EDF494BA4}" type="parTrans" cxnId="{0FDEEE12-55E0-4FB4-B603-74DCB0D10CE5}">
      <dgm:prSet/>
      <dgm:spPr/>
      <dgm:t>
        <a:bodyPr/>
        <a:lstStyle/>
        <a:p>
          <a:endParaRPr lang="en-US"/>
        </a:p>
      </dgm:t>
    </dgm:pt>
    <dgm:pt modelId="{91C22316-78B6-4A21-BD6F-A70D47FB008F}" type="sibTrans" cxnId="{0FDEEE12-55E0-4FB4-B603-74DCB0D10CE5}">
      <dgm:prSet/>
      <dgm:spPr/>
      <dgm:t>
        <a:bodyPr/>
        <a:lstStyle/>
        <a:p>
          <a:endParaRPr lang="en-US"/>
        </a:p>
      </dgm:t>
    </dgm:pt>
    <dgm:pt modelId="{C070E667-AA37-4964-B068-6E2955FFC2EA}">
      <dgm:prSet/>
      <dgm:spPr/>
      <dgm:t>
        <a:bodyPr/>
        <a:lstStyle/>
        <a:p>
          <a:r>
            <a:rPr lang="hr-HR"/>
            <a:t>Neka svetišta dobila status proročišta</a:t>
          </a:r>
          <a:endParaRPr lang="en-US"/>
        </a:p>
      </dgm:t>
    </dgm:pt>
    <dgm:pt modelId="{CE32210E-07B0-4B58-99A6-1B5CA05A26DB}" type="parTrans" cxnId="{4216418C-B54C-4167-9FC8-2F30A4719B7A}">
      <dgm:prSet/>
      <dgm:spPr/>
      <dgm:t>
        <a:bodyPr/>
        <a:lstStyle/>
        <a:p>
          <a:endParaRPr lang="en-US"/>
        </a:p>
      </dgm:t>
    </dgm:pt>
    <dgm:pt modelId="{131342E8-C6CF-4357-B79A-426F9BBFAB5D}" type="sibTrans" cxnId="{4216418C-B54C-4167-9FC8-2F30A4719B7A}">
      <dgm:prSet/>
      <dgm:spPr/>
      <dgm:t>
        <a:bodyPr/>
        <a:lstStyle/>
        <a:p>
          <a:endParaRPr lang="en-US"/>
        </a:p>
      </dgm:t>
    </dgm:pt>
    <dgm:pt modelId="{EBB1991C-B35F-4144-B443-C899CF3134AE}">
      <dgm:prSet/>
      <dgm:spPr/>
      <dgm:t>
        <a:bodyPr/>
        <a:lstStyle/>
        <a:p>
          <a:r>
            <a:rPr lang="hr-HR"/>
            <a:t>Proročišta, mjesta proricanja budućnosti</a:t>
          </a:r>
          <a:endParaRPr lang="en-US"/>
        </a:p>
      </dgm:t>
    </dgm:pt>
    <dgm:pt modelId="{60C6C4C3-FE1B-4312-A56B-0DA3FDAD4130}" type="parTrans" cxnId="{66D7B9FA-34C2-4305-8D27-FE8FC4B88E1C}">
      <dgm:prSet/>
      <dgm:spPr/>
      <dgm:t>
        <a:bodyPr/>
        <a:lstStyle/>
        <a:p>
          <a:endParaRPr lang="en-US"/>
        </a:p>
      </dgm:t>
    </dgm:pt>
    <dgm:pt modelId="{7F8BBEFE-041D-413B-B40E-F14E3A0C70C3}" type="sibTrans" cxnId="{66D7B9FA-34C2-4305-8D27-FE8FC4B88E1C}">
      <dgm:prSet/>
      <dgm:spPr/>
      <dgm:t>
        <a:bodyPr/>
        <a:lstStyle/>
        <a:p>
          <a:endParaRPr lang="en-US"/>
        </a:p>
      </dgm:t>
    </dgm:pt>
    <dgm:pt modelId="{2F76E52C-FDFD-450C-B0C1-E05AD3038CC2}">
      <dgm:prSet/>
      <dgm:spPr/>
      <dgm:t>
        <a:bodyPr/>
        <a:lstStyle/>
        <a:p>
          <a:r>
            <a:rPr lang="hr-HR" dirty="0"/>
            <a:t>Pitija i Apolonovo proročište u Delfima </a:t>
          </a:r>
          <a:endParaRPr lang="en-US" dirty="0"/>
        </a:p>
      </dgm:t>
    </dgm:pt>
    <dgm:pt modelId="{C0FA0765-DE62-45AA-9AC8-CCE4B86F8DEA}" type="parTrans" cxnId="{D7D3B48C-F878-4448-8D01-E3F57834049A}">
      <dgm:prSet/>
      <dgm:spPr/>
      <dgm:t>
        <a:bodyPr/>
        <a:lstStyle/>
        <a:p>
          <a:endParaRPr lang="en-US"/>
        </a:p>
      </dgm:t>
    </dgm:pt>
    <dgm:pt modelId="{B395BE77-B9CA-40F8-A486-C4605CA54D1B}" type="sibTrans" cxnId="{D7D3B48C-F878-4448-8D01-E3F57834049A}">
      <dgm:prSet/>
      <dgm:spPr/>
      <dgm:t>
        <a:bodyPr/>
        <a:lstStyle/>
        <a:p>
          <a:endParaRPr lang="en-US"/>
        </a:p>
      </dgm:t>
    </dgm:pt>
    <dgm:pt modelId="{D4276A3A-21B7-47E2-899E-972FB89E407B}">
      <dgm:prSet/>
      <dgm:spPr/>
      <dgm:t>
        <a:bodyPr/>
        <a:lstStyle/>
        <a:p>
          <a:r>
            <a:rPr lang="hr-HR" dirty="0"/>
            <a:t>Zeusovo proročište u Dodomi</a:t>
          </a:r>
          <a:endParaRPr lang="en-US" dirty="0"/>
        </a:p>
      </dgm:t>
    </dgm:pt>
    <dgm:pt modelId="{0DC0B364-2A4B-45DE-ACCA-7242F7006D66}" type="parTrans" cxnId="{31AD7CEC-9531-4F5C-93DA-72A024E84279}">
      <dgm:prSet/>
      <dgm:spPr/>
      <dgm:t>
        <a:bodyPr/>
        <a:lstStyle/>
        <a:p>
          <a:endParaRPr lang="hr-HR"/>
        </a:p>
      </dgm:t>
    </dgm:pt>
    <dgm:pt modelId="{5D19A31D-E4DE-4342-9A5F-7BE6C94C5594}" type="sibTrans" cxnId="{31AD7CEC-9531-4F5C-93DA-72A024E84279}">
      <dgm:prSet/>
      <dgm:spPr/>
      <dgm:t>
        <a:bodyPr/>
        <a:lstStyle/>
        <a:p>
          <a:endParaRPr lang="hr-HR"/>
        </a:p>
      </dgm:t>
    </dgm:pt>
    <dgm:pt modelId="{E7E1BB15-B8AF-43C0-8033-C5C802472EE0}" type="pres">
      <dgm:prSet presAssocID="{90F6896F-B149-4323-9979-09A0651675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5C1A0E4-A771-42EE-B2AC-FBC814A002DB}" type="pres">
      <dgm:prSet presAssocID="{776FF355-E20C-481F-81A6-F55A3CFDBDE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D6EF6F-BADD-4260-B246-EFED79B24E38}" type="pres">
      <dgm:prSet presAssocID="{C3C6CCA9-CC88-4FEB-9A63-9E917ABD8702}" presName="sibTrans" presStyleCnt="0"/>
      <dgm:spPr/>
    </dgm:pt>
    <dgm:pt modelId="{9A566639-5955-4BD6-A84F-EDF746383173}" type="pres">
      <dgm:prSet presAssocID="{A664F97C-6A57-49EC-AB55-AD192DC2F31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2542A5-7865-462F-AD76-7C18F874D259}" type="pres">
      <dgm:prSet presAssocID="{91C22316-78B6-4A21-BD6F-A70D47FB008F}" presName="sibTrans" presStyleCnt="0"/>
      <dgm:spPr/>
    </dgm:pt>
    <dgm:pt modelId="{0E07862B-1C7A-49BD-97F1-ED50D6493519}" type="pres">
      <dgm:prSet presAssocID="{C070E667-AA37-4964-B068-6E2955FFC2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47B9B20-F65D-45A0-AB4D-B1B37A60FDDF}" type="pres">
      <dgm:prSet presAssocID="{131342E8-C6CF-4357-B79A-426F9BBFAB5D}" presName="sibTrans" presStyleCnt="0"/>
      <dgm:spPr/>
    </dgm:pt>
    <dgm:pt modelId="{4DA1B245-4D5B-4988-BE87-8A2A714710CA}" type="pres">
      <dgm:prSet presAssocID="{EBB1991C-B35F-4144-B443-C899CF3134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D9443C0-FF68-488A-98CE-6E02B0F41892}" type="pres">
      <dgm:prSet presAssocID="{7F8BBEFE-041D-413B-B40E-F14E3A0C70C3}" presName="sibTrans" presStyleCnt="0"/>
      <dgm:spPr/>
    </dgm:pt>
    <dgm:pt modelId="{474966EB-E4FE-416D-B4C1-1269435E051F}" type="pres">
      <dgm:prSet presAssocID="{2F76E52C-FDFD-450C-B0C1-E05AD3038C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3C9472-A185-4E26-B6CD-A84659FA61D5}" type="pres">
      <dgm:prSet presAssocID="{B395BE77-B9CA-40F8-A486-C4605CA54D1B}" presName="sibTrans" presStyleCnt="0"/>
      <dgm:spPr/>
    </dgm:pt>
    <dgm:pt modelId="{A60CC6FE-8CF8-441E-9F89-A5E1C2E12AB9}" type="pres">
      <dgm:prSet presAssocID="{D4276A3A-21B7-47E2-899E-972FB89E407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8215A0D-1519-4526-8199-163A6DAAC7D8}" type="presOf" srcId="{A664F97C-6A57-49EC-AB55-AD192DC2F313}" destId="{9A566639-5955-4BD6-A84F-EDF746383173}" srcOrd="0" destOrd="0" presId="urn:microsoft.com/office/officeart/2005/8/layout/default#4"/>
    <dgm:cxn modelId="{C45DE74F-A053-4FFB-8FB7-607DD44AEA2F}" type="presOf" srcId="{EBB1991C-B35F-4144-B443-C899CF3134AE}" destId="{4DA1B245-4D5B-4988-BE87-8A2A714710CA}" srcOrd="0" destOrd="0" presId="urn:microsoft.com/office/officeart/2005/8/layout/default#4"/>
    <dgm:cxn modelId="{F0E051EA-2AB2-482E-A8EC-D4F341369DAC}" type="presOf" srcId="{776FF355-E20C-481F-81A6-F55A3CFDBDEA}" destId="{75C1A0E4-A771-42EE-B2AC-FBC814A002DB}" srcOrd="0" destOrd="0" presId="urn:microsoft.com/office/officeart/2005/8/layout/default#4"/>
    <dgm:cxn modelId="{6F7F081A-9E56-4C66-9BDB-11D96852CDDF}" type="presOf" srcId="{2F76E52C-FDFD-450C-B0C1-E05AD3038CC2}" destId="{474966EB-E4FE-416D-B4C1-1269435E051F}" srcOrd="0" destOrd="0" presId="urn:microsoft.com/office/officeart/2005/8/layout/default#4"/>
    <dgm:cxn modelId="{BED3FBCD-1724-4096-919C-B9A8C86D0BF0}" type="presOf" srcId="{90F6896F-B149-4323-9979-09A065167506}" destId="{E7E1BB15-B8AF-43C0-8033-C5C802472EE0}" srcOrd="0" destOrd="0" presId="urn:microsoft.com/office/officeart/2005/8/layout/default#4"/>
    <dgm:cxn modelId="{0FDEEE12-55E0-4FB4-B603-74DCB0D10CE5}" srcId="{90F6896F-B149-4323-9979-09A065167506}" destId="{A664F97C-6A57-49EC-AB55-AD192DC2F313}" srcOrd="1" destOrd="0" parTransId="{AC41A19B-B572-4446-B2AC-B79EDF494BA4}" sibTransId="{91C22316-78B6-4A21-BD6F-A70D47FB008F}"/>
    <dgm:cxn modelId="{D7D3B48C-F878-4448-8D01-E3F57834049A}" srcId="{90F6896F-B149-4323-9979-09A065167506}" destId="{2F76E52C-FDFD-450C-B0C1-E05AD3038CC2}" srcOrd="4" destOrd="0" parTransId="{C0FA0765-DE62-45AA-9AC8-CCE4B86F8DEA}" sibTransId="{B395BE77-B9CA-40F8-A486-C4605CA54D1B}"/>
    <dgm:cxn modelId="{D2586E36-685C-47F7-A7DC-F3DA3256412B}" srcId="{90F6896F-B149-4323-9979-09A065167506}" destId="{776FF355-E20C-481F-81A6-F55A3CFDBDEA}" srcOrd="0" destOrd="0" parTransId="{373EDF67-0A22-4C85-B51B-5E7078E6C387}" sibTransId="{C3C6CCA9-CC88-4FEB-9A63-9E917ABD8702}"/>
    <dgm:cxn modelId="{31AD7CEC-9531-4F5C-93DA-72A024E84279}" srcId="{90F6896F-B149-4323-9979-09A065167506}" destId="{D4276A3A-21B7-47E2-899E-972FB89E407B}" srcOrd="5" destOrd="0" parTransId="{0DC0B364-2A4B-45DE-ACCA-7242F7006D66}" sibTransId="{5D19A31D-E4DE-4342-9A5F-7BE6C94C5594}"/>
    <dgm:cxn modelId="{4216418C-B54C-4167-9FC8-2F30A4719B7A}" srcId="{90F6896F-B149-4323-9979-09A065167506}" destId="{C070E667-AA37-4964-B068-6E2955FFC2EA}" srcOrd="2" destOrd="0" parTransId="{CE32210E-07B0-4B58-99A6-1B5CA05A26DB}" sibTransId="{131342E8-C6CF-4357-B79A-426F9BBFAB5D}"/>
    <dgm:cxn modelId="{BD75B581-BF70-4D54-A051-07EB324E2DFB}" type="presOf" srcId="{D4276A3A-21B7-47E2-899E-972FB89E407B}" destId="{A60CC6FE-8CF8-441E-9F89-A5E1C2E12AB9}" srcOrd="0" destOrd="0" presId="urn:microsoft.com/office/officeart/2005/8/layout/default#4"/>
    <dgm:cxn modelId="{66D7B9FA-34C2-4305-8D27-FE8FC4B88E1C}" srcId="{90F6896F-B149-4323-9979-09A065167506}" destId="{EBB1991C-B35F-4144-B443-C899CF3134AE}" srcOrd="3" destOrd="0" parTransId="{60C6C4C3-FE1B-4312-A56B-0DA3FDAD4130}" sibTransId="{7F8BBEFE-041D-413B-B40E-F14E3A0C70C3}"/>
    <dgm:cxn modelId="{100C3B3E-9634-495F-AECA-9B06B2BE75B7}" type="presOf" srcId="{C070E667-AA37-4964-B068-6E2955FFC2EA}" destId="{0E07862B-1C7A-49BD-97F1-ED50D6493519}" srcOrd="0" destOrd="0" presId="urn:microsoft.com/office/officeart/2005/8/layout/default#4"/>
    <dgm:cxn modelId="{0D07FF61-1B3F-415F-996C-15AF280587D0}" type="presParOf" srcId="{E7E1BB15-B8AF-43C0-8033-C5C802472EE0}" destId="{75C1A0E4-A771-42EE-B2AC-FBC814A002DB}" srcOrd="0" destOrd="0" presId="urn:microsoft.com/office/officeart/2005/8/layout/default#4"/>
    <dgm:cxn modelId="{08580EFB-7C25-4AD4-8B90-D928A5BC0F25}" type="presParOf" srcId="{E7E1BB15-B8AF-43C0-8033-C5C802472EE0}" destId="{6DD6EF6F-BADD-4260-B246-EFED79B24E38}" srcOrd="1" destOrd="0" presId="urn:microsoft.com/office/officeart/2005/8/layout/default#4"/>
    <dgm:cxn modelId="{DD41CAEC-1B6B-4570-AC9B-09873833A6B5}" type="presParOf" srcId="{E7E1BB15-B8AF-43C0-8033-C5C802472EE0}" destId="{9A566639-5955-4BD6-A84F-EDF746383173}" srcOrd="2" destOrd="0" presId="urn:microsoft.com/office/officeart/2005/8/layout/default#4"/>
    <dgm:cxn modelId="{FBF0F37A-FE1B-4680-B239-0B0E94B08B91}" type="presParOf" srcId="{E7E1BB15-B8AF-43C0-8033-C5C802472EE0}" destId="{212542A5-7865-462F-AD76-7C18F874D259}" srcOrd="3" destOrd="0" presId="urn:microsoft.com/office/officeart/2005/8/layout/default#4"/>
    <dgm:cxn modelId="{4A3BE008-8E85-46F6-8494-9E9ED78AD2CF}" type="presParOf" srcId="{E7E1BB15-B8AF-43C0-8033-C5C802472EE0}" destId="{0E07862B-1C7A-49BD-97F1-ED50D6493519}" srcOrd="4" destOrd="0" presId="urn:microsoft.com/office/officeart/2005/8/layout/default#4"/>
    <dgm:cxn modelId="{389D2E90-3C3F-453D-80A8-20CBA9E6BC6B}" type="presParOf" srcId="{E7E1BB15-B8AF-43C0-8033-C5C802472EE0}" destId="{747B9B20-F65D-45A0-AB4D-B1B37A60FDDF}" srcOrd="5" destOrd="0" presId="urn:microsoft.com/office/officeart/2005/8/layout/default#4"/>
    <dgm:cxn modelId="{4F8DD576-029F-4511-8306-6480819985CA}" type="presParOf" srcId="{E7E1BB15-B8AF-43C0-8033-C5C802472EE0}" destId="{4DA1B245-4D5B-4988-BE87-8A2A714710CA}" srcOrd="6" destOrd="0" presId="urn:microsoft.com/office/officeart/2005/8/layout/default#4"/>
    <dgm:cxn modelId="{E005C5F3-9D9C-4628-8640-42DFA4B16D68}" type="presParOf" srcId="{E7E1BB15-B8AF-43C0-8033-C5C802472EE0}" destId="{2D9443C0-FF68-488A-98CE-6E02B0F41892}" srcOrd="7" destOrd="0" presId="urn:microsoft.com/office/officeart/2005/8/layout/default#4"/>
    <dgm:cxn modelId="{715912B1-8574-49F8-B5D2-B92157179BF7}" type="presParOf" srcId="{E7E1BB15-B8AF-43C0-8033-C5C802472EE0}" destId="{474966EB-E4FE-416D-B4C1-1269435E051F}" srcOrd="8" destOrd="0" presId="urn:microsoft.com/office/officeart/2005/8/layout/default#4"/>
    <dgm:cxn modelId="{721ADFDB-0E2B-4091-9FB9-786EEBBB0D77}" type="presParOf" srcId="{E7E1BB15-B8AF-43C0-8033-C5C802472EE0}" destId="{573C9472-A185-4E26-B6CD-A84659FA61D5}" srcOrd="9" destOrd="0" presId="urn:microsoft.com/office/officeart/2005/8/layout/default#4"/>
    <dgm:cxn modelId="{36A8D3BC-F2BB-442A-848E-A927BF1C2318}" type="presParOf" srcId="{E7E1BB15-B8AF-43C0-8033-C5C802472EE0}" destId="{A60CC6FE-8CF8-441E-9F89-A5E1C2E12AB9}" srcOrd="1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75FAB8-7E43-4C2B-BABF-84B212903CD5}" type="doc">
      <dgm:prSet loTypeId="urn:microsoft.com/office/officeart/2005/8/layout/default#5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8304DB-5F86-4A2C-B43F-9805D68D6DBE}">
      <dgm:prSet/>
      <dgm:spPr/>
      <dgm:t>
        <a:bodyPr/>
        <a:lstStyle/>
        <a:p>
          <a:r>
            <a:rPr lang="hr-HR"/>
            <a:t>Sportske aktivnosti</a:t>
          </a:r>
          <a:endParaRPr lang="en-US"/>
        </a:p>
      </dgm:t>
    </dgm:pt>
    <dgm:pt modelId="{14252B5D-6DB6-44D6-B1A3-27351B3B5BAA}" type="parTrans" cxnId="{3E6FAC9B-E7A5-4F8D-937D-A3C22D702B59}">
      <dgm:prSet/>
      <dgm:spPr/>
      <dgm:t>
        <a:bodyPr/>
        <a:lstStyle/>
        <a:p>
          <a:endParaRPr lang="en-US"/>
        </a:p>
      </dgm:t>
    </dgm:pt>
    <dgm:pt modelId="{94C6EAD0-29C5-4836-993A-D2261C40E20D}" type="sibTrans" cxnId="{3E6FAC9B-E7A5-4F8D-937D-A3C22D702B59}">
      <dgm:prSet/>
      <dgm:spPr/>
      <dgm:t>
        <a:bodyPr/>
        <a:lstStyle/>
        <a:p>
          <a:endParaRPr lang="en-US"/>
        </a:p>
      </dgm:t>
    </dgm:pt>
    <dgm:pt modelId="{863C40A2-8F02-4672-8B44-7ABA207309D9}">
      <dgm:prSet/>
      <dgm:spPr/>
      <dgm:t>
        <a:bodyPr/>
        <a:lstStyle/>
        <a:p>
          <a:r>
            <a:rPr lang="hr-HR"/>
            <a:t>Vježbalište (gimnazij)</a:t>
          </a:r>
          <a:endParaRPr lang="en-US"/>
        </a:p>
      </dgm:t>
    </dgm:pt>
    <dgm:pt modelId="{A35AF183-F6D9-45DD-97DA-C6797E3A6270}" type="parTrans" cxnId="{085D0B4C-EC69-428E-855B-D383C25C348D}">
      <dgm:prSet/>
      <dgm:spPr/>
      <dgm:t>
        <a:bodyPr/>
        <a:lstStyle/>
        <a:p>
          <a:endParaRPr lang="en-US"/>
        </a:p>
      </dgm:t>
    </dgm:pt>
    <dgm:pt modelId="{72EF1F62-5327-490D-962C-226ECAE3EFDA}" type="sibTrans" cxnId="{085D0B4C-EC69-428E-855B-D383C25C348D}">
      <dgm:prSet/>
      <dgm:spPr/>
      <dgm:t>
        <a:bodyPr/>
        <a:lstStyle/>
        <a:p>
          <a:endParaRPr lang="en-US"/>
        </a:p>
      </dgm:t>
    </dgm:pt>
    <dgm:pt modelId="{72357C7F-FFB4-40D0-A3E8-FA341B7875D4}">
      <dgm:prSet/>
      <dgm:spPr/>
      <dgm:t>
        <a:bodyPr/>
        <a:lstStyle/>
        <a:p>
          <a:r>
            <a:rPr lang="hr-HR"/>
            <a:t>776. godina pr. Krista u Olimpiji održane Olimpijske igre</a:t>
          </a:r>
          <a:endParaRPr lang="en-US"/>
        </a:p>
      </dgm:t>
    </dgm:pt>
    <dgm:pt modelId="{F65ACE8A-2841-4AED-94EE-F37BB22E2DBB}" type="parTrans" cxnId="{3D228AD6-4437-4338-87D6-0393C6C5CE97}">
      <dgm:prSet/>
      <dgm:spPr/>
      <dgm:t>
        <a:bodyPr/>
        <a:lstStyle/>
        <a:p>
          <a:endParaRPr lang="en-US"/>
        </a:p>
      </dgm:t>
    </dgm:pt>
    <dgm:pt modelId="{016D4A83-099D-4B3B-AA63-AE89497D8A98}" type="sibTrans" cxnId="{3D228AD6-4437-4338-87D6-0393C6C5CE97}">
      <dgm:prSet/>
      <dgm:spPr/>
      <dgm:t>
        <a:bodyPr/>
        <a:lstStyle/>
        <a:p>
          <a:endParaRPr lang="en-US"/>
        </a:p>
      </dgm:t>
    </dgm:pt>
    <dgm:pt modelId="{CB34E95B-6216-4870-A0DD-8B864ADD5616}">
      <dgm:prSet/>
      <dgm:spPr/>
      <dgm:t>
        <a:bodyPr/>
        <a:lstStyle/>
        <a:p>
          <a:r>
            <a:rPr lang="hr-HR"/>
            <a:t>Olimpijada, razdoblje između igara</a:t>
          </a:r>
          <a:endParaRPr lang="en-US"/>
        </a:p>
      </dgm:t>
    </dgm:pt>
    <dgm:pt modelId="{F15BE393-6289-49FC-9DF3-50F7BA56F7FB}" type="parTrans" cxnId="{A9D3B32B-4657-4637-B860-DAC91935B3CA}">
      <dgm:prSet/>
      <dgm:spPr/>
      <dgm:t>
        <a:bodyPr/>
        <a:lstStyle/>
        <a:p>
          <a:endParaRPr lang="en-US"/>
        </a:p>
      </dgm:t>
    </dgm:pt>
    <dgm:pt modelId="{27998DA0-DCCF-4649-85F0-6640949E62A1}" type="sibTrans" cxnId="{A9D3B32B-4657-4637-B860-DAC91935B3CA}">
      <dgm:prSet/>
      <dgm:spPr/>
      <dgm:t>
        <a:bodyPr/>
        <a:lstStyle/>
        <a:p>
          <a:endParaRPr lang="en-US"/>
        </a:p>
      </dgm:t>
    </dgm:pt>
    <dgm:pt modelId="{A691B90A-7119-4855-8D31-DA5DF76638AE}">
      <dgm:prSet/>
      <dgm:spPr/>
      <dgm:t>
        <a:bodyPr/>
        <a:lstStyle/>
        <a:p>
          <a:r>
            <a:rPr lang="hr-HR"/>
            <a:t>Prestanak svih neprijateljstava i jednakost svih Grka</a:t>
          </a:r>
          <a:endParaRPr lang="en-US"/>
        </a:p>
      </dgm:t>
    </dgm:pt>
    <dgm:pt modelId="{C43C5699-93E5-4693-ACAC-1D598A100577}" type="parTrans" cxnId="{ECA28AFE-FBE9-40BE-B238-1F19FBE8B21B}">
      <dgm:prSet/>
      <dgm:spPr/>
      <dgm:t>
        <a:bodyPr/>
        <a:lstStyle/>
        <a:p>
          <a:endParaRPr lang="en-US"/>
        </a:p>
      </dgm:t>
    </dgm:pt>
    <dgm:pt modelId="{68F2878C-BF6B-475E-BF16-9F94B70CEDB2}" type="sibTrans" cxnId="{ECA28AFE-FBE9-40BE-B238-1F19FBE8B21B}">
      <dgm:prSet/>
      <dgm:spPr/>
      <dgm:t>
        <a:bodyPr/>
        <a:lstStyle/>
        <a:p>
          <a:endParaRPr lang="en-US"/>
        </a:p>
      </dgm:t>
    </dgm:pt>
    <dgm:pt modelId="{ABC99366-2CB3-47C2-944F-02765C03E5CC}" type="pres">
      <dgm:prSet presAssocID="{D175FAB8-7E43-4C2B-BABF-84B212903C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FD1DC4B-847A-4D33-987A-AD73C1ECC266}" type="pres">
      <dgm:prSet presAssocID="{A18304DB-5F86-4A2C-B43F-9805D68D6DB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C67605-B2D6-4522-9086-96A9A807B976}" type="pres">
      <dgm:prSet presAssocID="{94C6EAD0-29C5-4836-993A-D2261C40E20D}" presName="sibTrans" presStyleCnt="0"/>
      <dgm:spPr/>
    </dgm:pt>
    <dgm:pt modelId="{1B37D960-EBD7-4B76-A0BE-776FFC7D2575}" type="pres">
      <dgm:prSet presAssocID="{863C40A2-8F02-4672-8B44-7ABA207309D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BD5D165-3173-4821-8328-AF3EE0A3B683}" type="pres">
      <dgm:prSet presAssocID="{72EF1F62-5327-490D-962C-226ECAE3EFDA}" presName="sibTrans" presStyleCnt="0"/>
      <dgm:spPr/>
    </dgm:pt>
    <dgm:pt modelId="{4807F936-9FD3-42DC-8FFD-9F0170DD7C6D}" type="pres">
      <dgm:prSet presAssocID="{72357C7F-FFB4-40D0-A3E8-FA341B7875D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3DE4BE-FC6B-4952-B430-637B791A9FA0}" type="pres">
      <dgm:prSet presAssocID="{016D4A83-099D-4B3B-AA63-AE89497D8A98}" presName="sibTrans" presStyleCnt="0"/>
      <dgm:spPr/>
    </dgm:pt>
    <dgm:pt modelId="{6DD888C1-A656-4FE2-8C5A-B40FC07B5EA9}" type="pres">
      <dgm:prSet presAssocID="{CB34E95B-6216-4870-A0DD-8B864ADD56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5D33BF4-279F-4DC2-82F9-4620B45D5C65}" type="pres">
      <dgm:prSet presAssocID="{27998DA0-DCCF-4649-85F0-6640949E62A1}" presName="sibTrans" presStyleCnt="0"/>
      <dgm:spPr/>
    </dgm:pt>
    <dgm:pt modelId="{C3175298-197E-422B-ABD3-391C271C8234}" type="pres">
      <dgm:prSet presAssocID="{A691B90A-7119-4855-8D31-DA5DF76638A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9D3B32B-4657-4637-B860-DAC91935B3CA}" srcId="{D175FAB8-7E43-4C2B-BABF-84B212903CD5}" destId="{CB34E95B-6216-4870-A0DD-8B864ADD5616}" srcOrd="3" destOrd="0" parTransId="{F15BE393-6289-49FC-9DF3-50F7BA56F7FB}" sibTransId="{27998DA0-DCCF-4649-85F0-6640949E62A1}"/>
    <dgm:cxn modelId="{3D228AD6-4437-4338-87D6-0393C6C5CE97}" srcId="{D175FAB8-7E43-4C2B-BABF-84B212903CD5}" destId="{72357C7F-FFB4-40D0-A3E8-FA341B7875D4}" srcOrd="2" destOrd="0" parTransId="{F65ACE8A-2841-4AED-94EE-F37BB22E2DBB}" sibTransId="{016D4A83-099D-4B3B-AA63-AE89497D8A98}"/>
    <dgm:cxn modelId="{2678D544-5978-4FCA-B1B0-A042792CE323}" type="presOf" srcId="{A691B90A-7119-4855-8D31-DA5DF76638AE}" destId="{C3175298-197E-422B-ABD3-391C271C8234}" srcOrd="0" destOrd="0" presId="urn:microsoft.com/office/officeart/2005/8/layout/default#5"/>
    <dgm:cxn modelId="{3E6FAC9B-E7A5-4F8D-937D-A3C22D702B59}" srcId="{D175FAB8-7E43-4C2B-BABF-84B212903CD5}" destId="{A18304DB-5F86-4A2C-B43F-9805D68D6DBE}" srcOrd="0" destOrd="0" parTransId="{14252B5D-6DB6-44D6-B1A3-27351B3B5BAA}" sibTransId="{94C6EAD0-29C5-4836-993A-D2261C40E20D}"/>
    <dgm:cxn modelId="{3E934840-7758-4745-8DD6-E17753E25BB0}" type="presOf" srcId="{CB34E95B-6216-4870-A0DD-8B864ADD5616}" destId="{6DD888C1-A656-4FE2-8C5A-B40FC07B5EA9}" srcOrd="0" destOrd="0" presId="urn:microsoft.com/office/officeart/2005/8/layout/default#5"/>
    <dgm:cxn modelId="{ECA28AFE-FBE9-40BE-B238-1F19FBE8B21B}" srcId="{D175FAB8-7E43-4C2B-BABF-84B212903CD5}" destId="{A691B90A-7119-4855-8D31-DA5DF76638AE}" srcOrd="4" destOrd="0" parTransId="{C43C5699-93E5-4693-ACAC-1D598A100577}" sibTransId="{68F2878C-BF6B-475E-BF16-9F94B70CEDB2}"/>
    <dgm:cxn modelId="{D1480D90-C9F2-45CC-9136-77278501AA4C}" type="presOf" srcId="{A18304DB-5F86-4A2C-B43F-9805D68D6DBE}" destId="{7FD1DC4B-847A-4D33-987A-AD73C1ECC266}" srcOrd="0" destOrd="0" presId="urn:microsoft.com/office/officeart/2005/8/layout/default#5"/>
    <dgm:cxn modelId="{55C9846F-1CCE-4924-9E1B-E18BB292005B}" type="presOf" srcId="{863C40A2-8F02-4672-8B44-7ABA207309D9}" destId="{1B37D960-EBD7-4B76-A0BE-776FFC7D2575}" srcOrd="0" destOrd="0" presId="urn:microsoft.com/office/officeart/2005/8/layout/default#5"/>
    <dgm:cxn modelId="{1E22F52E-5EA7-4A66-ABE2-787C0EE4A47F}" type="presOf" srcId="{D175FAB8-7E43-4C2B-BABF-84B212903CD5}" destId="{ABC99366-2CB3-47C2-944F-02765C03E5CC}" srcOrd="0" destOrd="0" presId="urn:microsoft.com/office/officeart/2005/8/layout/default#5"/>
    <dgm:cxn modelId="{085D0B4C-EC69-428E-855B-D383C25C348D}" srcId="{D175FAB8-7E43-4C2B-BABF-84B212903CD5}" destId="{863C40A2-8F02-4672-8B44-7ABA207309D9}" srcOrd="1" destOrd="0" parTransId="{A35AF183-F6D9-45DD-97DA-C6797E3A6270}" sibTransId="{72EF1F62-5327-490D-962C-226ECAE3EFDA}"/>
    <dgm:cxn modelId="{ECCEE1B0-D442-450B-A935-6FEE08F92242}" type="presOf" srcId="{72357C7F-FFB4-40D0-A3E8-FA341B7875D4}" destId="{4807F936-9FD3-42DC-8FFD-9F0170DD7C6D}" srcOrd="0" destOrd="0" presId="urn:microsoft.com/office/officeart/2005/8/layout/default#5"/>
    <dgm:cxn modelId="{9A3618E1-563E-45AF-AAD5-6E3667956586}" type="presParOf" srcId="{ABC99366-2CB3-47C2-944F-02765C03E5CC}" destId="{7FD1DC4B-847A-4D33-987A-AD73C1ECC266}" srcOrd="0" destOrd="0" presId="urn:microsoft.com/office/officeart/2005/8/layout/default#5"/>
    <dgm:cxn modelId="{900FF5D5-9F3E-4F46-B541-122409382DA6}" type="presParOf" srcId="{ABC99366-2CB3-47C2-944F-02765C03E5CC}" destId="{6FC67605-B2D6-4522-9086-96A9A807B976}" srcOrd="1" destOrd="0" presId="urn:microsoft.com/office/officeart/2005/8/layout/default#5"/>
    <dgm:cxn modelId="{5F598C57-CCA4-419B-BEBD-0298A41DF24A}" type="presParOf" srcId="{ABC99366-2CB3-47C2-944F-02765C03E5CC}" destId="{1B37D960-EBD7-4B76-A0BE-776FFC7D2575}" srcOrd="2" destOrd="0" presId="urn:microsoft.com/office/officeart/2005/8/layout/default#5"/>
    <dgm:cxn modelId="{B984FCFE-38C1-4FB7-B91B-49BCFC1C67AD}" type="presParOf" srcId="{ABC99366-2CB3-47C2-944F-02765C03E5CC}" destId="{DBD5D165-3173-4821-8328-AF3EE0A3B683}" srcOrd="3" destOrd="0" presId="urn:microsoft.com/office/officeart/2005/8/layout/default#5"/>
    <dgm:cxn modelId="{4AA0F8CE-9AD4-491A-A112-823E93B77342}" type="presParOf" srcId="{ABC99366-2CB3-47C2-944F-02765C03E5CC}" destId="{4807F936-9FD3-42DC-8FFD-9F0170DD7C6D}" srcOrd="4" destOrd="0" presId="urn:microsoft.com/office/officeart/2005/8/layout/default#5"/>
    <dgm:cxn modelId="{B5ECECCC-157A-46B1-AFBF-5F1B5A4F336B}" type="presParOf" srcId="{ABC99366-2CB3-47C2-944F-02765C03E5CC}" destId="{B43DE4BE-FC6B-4952-B430-637B791A9FA0}" srcOrd="5" destOrd="0" presId="urn:microsoft.com/office/officeart/2005/8/layout/default#5"/>
    <dgm:cxn modelId="{646C77B1-1E47-4338-B92A-02AB9D42A629}" type="presParOf" srcId="{ABC99366-2CB3-47C2-944F-02765C03E5CC}" destId="{6DD888C1-A656-4FE2-8C5A-B40FC07B5EA9}" srcOrd="6" destOrd="0" presId="urn:microsoft.com/office/officeart/2005/8/layout/default#5"/>
    <dgm:cxn modelId="{756A1628-6326-43B0-91E7-6BCAF2206AFE}" type="presParOf" srcId="{ABC99366-2CB3-47C2-944F-02765C03E5CC}" destId="{F5D33BF4-279F-4DC2-82F9-4620B45D5C65}" srcOrd="7" destOrd="0" presId="urn:microsoft.com/office/officeart/2005/8/layout/default#5"/>
    <dgm:cxn modelId="{4621A7E3-8156-4C20-93C0-2D8DEC1388EF}" type="presParOf" srcId="{ABC99366-2CB3-47C2-944F-02765C03E5CC}" destId="{C3175298-197E-422B-ABD3-391C271C8234}" srcOrd="8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8D85BA-6798-42A8-9C32-87A1D780213B}">
      <dsp:nvSpPr>
        <dsp:cNvPr id="0" name=""/>
        <dsp:cNvSpPr/>
      </dsp:nvSpPr>
      <dsp:spPr>
        <a:xfrm>
          <a:off x="518770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/>
            <a:t>Mikenjani pisali linearnim B pismom</a:t>
          </a:r>
          <a:endParaRPr lang="en-US" sz="1600" kern="1200"/>
        </a:p>
      </dsp:txBody>
      <dsp:txXfrm>
        <a:off x="518770" y="1374"/>
        <a:ext cx="1892647" cy="1135588"/>
      </dsp:txXfrm>
    </dsp:sp>
    <dsp:sp modelId="{E0DF0587-9884-4A99-8534-B5AE566E1C02}">
      <dsp:nvSpPr>
        <dsp:cNvPr id="0" name=""/>
        <dsp:cNvSpPr/>
      </dsp:nvSpPr>
      <dsp:spPr>
        <a:xfrm>
          <a:off x="2577970" y="334480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77970" y="334480"/>
        <a:ext cx="401241" cy="469376"/>
      </dsp:txXfrm>
    </dsp:sp>
    <dsp:sp modelId="{CE2ACACD-8586-4EB9-90C3-1A2DCDFC8C1E}">
      <dsp:nvSpPr>
        <dsp:cNvPr id="0" name=""/>
        <dsp:cNvSpPr/>
      </dsp:nvSpPr>
      <dsp:spPr>
        <a:xfrm>
          <a:off x="3168476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Pismo razvijeno pod utjecajem kretskog linearnog A pisma</a:t>
          </a:r>
          <a:endParaRPr lang="en-US" sz="1600" kern="1200" dirty="0"/>
        </a:p>
      </dsp:txBody>
      <dsp:txXfrm>
        <a:off x="3168476" y="1374"/>
        <a:ext cx="1892647" cy="1135588"/>
      </dsp:txXfrm>
    </dsp:sp>
    <dsp:sp modelId="{2D3BA169-06A2-4A3A-A007-B6A46906ABF4}">
      <dsp:nvSpPr>
        <dsp:cNvPr id="0" name=""/>
        <dsp:cNvSpPr/>
      </dsp:nvSpPr>
      <dsp:spPr>
        <a:xfrm>
          <a:off x="5227676" y="334480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5227676" y="334480"/>
        <a:ext cx="401241" cy="469376"/>
      </dsp:txXfrm>
    </dsp:sp>
    <dsp:sp modelId="{9959BBF1-7731-455F-8806-567A360D3EAA}">
      <dsp:nvSpPr>
        <dsp:cNvPr id="0" name=""/>
        <dsp:cNvSpPr/>
      </dsp:nvSpPr>
      <dsp:spPr>
        <a:xfrm>
          <a:off x="5818182" y="1374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Pločice pronađene u ahejskom polisu Pilu</a:t>
          </a:r>
          <a:endParaRPr lang="en-US" sz="1600" kern="1200" dirty="0"/>
        </a:p>
      </dsp:txBody>
      <dsp:txXfrm>
        <a:off x="5818182" y="1374"/>
        <a:ext cx="1892647" cy="1135588"/>
      </dsp:txXfrm>
    </dsp:sp>
    <dsp:sp modelId="{A2E87C39-D657-40FD-B218-1BEB379B52AC}">
      <dsp:nvSpPr>
        <dsp:cNvPr id="0" name=""/>
        <dsp:cNvSpPr/>
      </dsp:nvSpPr>
      <dsp:spPr>
        <a:xfrm rot="5400000">
          <a:off x="6563885" y="1269448"/>
          <a:ext cx="401241" cy="469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5400000">
        <a:off x="6563885" y="1269448"/>
        <a:ext cx="401241" cy="469376"/>
      </dsp:txXfrm>
    </dsp:sp>
    <dsp:sp modelId="{D824D367-D411-4A46-B532-1FEF9E110712}">
      <dsp:nvSpPr>
        <dsp:cNvPr id="0" name=""/>
        <dsp:cNvSpPr/>
      </dsp:nvSpPr>
      <dsp:spPr>
        <a:xfrm>
          <a:off x="5818182" y="1894021"/>
          <a:ext cx="1892647" cy="11355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/>
            <a:t>Pismo dešifrirao Michael </a:t>
          </a:r>
          <a:r>
            <a:rPr lang="hr-HR" sz="1600" kern="1200" dirty="0" err="1"/>
            <a:t>Ventris</a:t>
          </a:r>
          <a:endParaRPr lang="en-US" sz="1600" kern="1200" dirty="0"/>
        </a:p>
      </dsp:txBody>
      <dsp:txXfrm>
        <a:off x="5818182" y="1894021"/>
        <a:ext cx="1892647" cy="113558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B0F36C-634E-44F1-8532-A004D650B756}">
      <dsp:nvSpPr>
        <dsp:cNvPr id="0" name=""/>
        <dsp:cNvSpPr/>
      </dsp:nvSpPr>
      <dsp:spPr>
        <a:xfrm>
          <a:off x="0" y="443232"/>
          <a:ext cx="8229600" cy="255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83184" rIns="638708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/>
            <a:t>Pitijske igre, u čast boga Apolona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/>
            <a:t>Nemejske, u Zeusovu čast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/>
            <a:t>Istamske, u Posejdonovu čast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800" kern="1200"/>
            <a:t>Panatenejske, u čast božice Atene</a:t>
          </a:r>
          <a:endParaRPr lang="en-US" sz="2800" kern="1200"/>
        </a:p>
      </dsp:txBody>
      <dsp:txXfrm>
        <a:off x="0" y="443232"/>
        <a:ext cx="8229600" cy="2557800"/>
      </dsp:txXfrm>
    </dsp:sp>
    <dsp:sp modelId="{BDB70E52-9F7E-4454-9500-75CD6B6A3B6F}">
      <dsp:nvSpPr>
        <dsp:cNvPr id="0" name=""/>
        <dsp:cNvSpPr/>
      </dsp:nvSpPr>
      <dsp:spPr>
        <a:xfrm>
          <a:off x="411480" y="29952"/>
          <a:ext cx="5760720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Uz Olimpijske igre održavale su se i:</a:t>
          </a:r>
          <a:endParaRPr lang="en-US" sz="2800" kern="1200"/>
        </a:p>
      </dsp:txBody>
      <dsp:txXfrm>
        <a:off x="411480" y="29952"/>
        <a:ext cx="5760720" cy="8265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ED36E9-8F00-4D98-95F9-917E3FFDAE4B}">
      <dsp:nvSpPr>
        <dsp:cNvPr id="0" name=""/>
        <dsp:cNvSpPr/>
      </dsp:nvSpPr>
      <dsp:spPr>
        <a:xfrm>
          <a:off x="0" y="0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Različite sportske discipline</a:t>
          </a:r>
          <a:endParaRPr lang="en-US" sz="2400" kern="1200"/>
        </a:p>
      </dsp:txBody>
      <dsp:txXfrm>
        <a:off x="0" y="0"/>
        <a:ext cx="5846847" cy="666816"/>
      </dsp:txXfrm>
    </dsp:sp>
    <dsp:sp modelId="{0793594C-98C3-4F8B-A665-032119D32095}">
      <dsp:nvSpPr>
        <dsp:cNvPr id="0" name=""/>
        <dsp:cNvSpPr/>
      </dsp:nvSpPr>
      <dsp:spPr>
        <a:xfrm>
          <a:off x="551383" y="788056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Natjecanja u glazbi, poeziji i pjevanju</a:t>
          </a:r>
          <a:endParaRPr lang="en-US" sz="2400" kern="1200"/>
        </a:p>
      </dsp:txBody>
      <dsp:txXfrm>
        <a:off x="551383" y="788056"/>
        <a:ext cx="5598865" cy="666816"/>
      </dsp:txXfrm>
    </dsp:sp>
    <dsp:sp modelId="{6C5B8C8F-D1E2-4845-BBE8-B775E624FA4B}">
      <dsp:nvSpPr>
        <dsp:cNvPr id="0" name=""/>
        <dsp:cNvSpPr/>
      </dsp:nvSpPr>
      <dsp:spPr>
        <a:xfrm>
          <a:off x="1094536" y="1576112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Natjecatelji samo mladići</a:t>
          </a:r>
          <a:endParaRPr lang="en-US" sz="2400" kern="1200"/>
        </a:p>
      </dsp:txBody>
      <dsp:txXfrm>
        <a:off x="1094536" y="1576112"/>
        <a:ext cx="5607095" cy="666816"/>
      </dsp:txXfrm>
    </dsp:sp>
    <dsp:sp modelId="{8970E072-A9A7-418E-92E6-971689E203D0}">
      <dsp:nvSpPr>
        <dsp:cNvPr id="0" name=""/>
        <dsp:cNvSpPr/>
      </dsp:nvSpPr>
      <dsp:spPr>
        <a:xfrm>
          <a:off x="1645920" y="2364168"/>
          <a:ext cx="6583680" cy="6668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/>
            <a:t>Nagrada lovorov vijenac i slava svom polisu</a:t>
          </a:r>
          <a:endParaRPr lang="en-US" sz="2400" kern="1200"/>
        </a:p>
      </dsp:txBody>
      <dsp:txXfrm>
        <a:off x="1645920" y="2364168"/>
        <a:ext cx="5598865" cy="666816"/>
      </dsp:txXfrm>
    </dsp:sp>
    <dsp:sp modelId="{26896795-9CA7-4BE1-A704-2AE03064800D}">
      <dsp:nvSpPr>
        <dsp:cNvPr id="0" name=""/>
        <dsp:cNvSpPr/>
      </dsp:nvSpPr>
      <dsp:spPr>
        <a:xfrm>
          <a:off x="6150249" y="510720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150249" y="510720"/>
        <a:ext cx="433430" cy="433430"/>
      </dsp:txXfrm>
    </dsp:sp>
    <dsp:sp modelId="{DE2748E2-4E94-4749-9A95-AB256BEB9A74}">
      <dsp:nvSpPr>
        <dsp:cNvPr id="0" name=""/>
        <dsp:cNvSpPr/>
      </dsp:nvSpPr>
      <dsp:spPr>
        <a:xfrm>
          <a:off x="6701632" y="1298777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701632" y="1298777"/>
        <a:ext cx="433430" cy="433430"/>
      </dsp:txXfrm>
    </dsp:sp>
    <dsp:sp modelId="{763F52AE-151C-4406-AC55-66D5A484A130}">
      <dsp:nvSpPr>
        <dsp:cNvPr id="0" name=""/>
        <dsp:cNvSpPr/>
      </dsp:nvSpPr>
      <dsp:spPr>
        <a:xfrm>
          <a:off x="7244785" y="2086833"/>
          <a:ext cx="433430" cy="43343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244785" y="2086833"/>
        <a:ext cx="433430" cy="43343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B8CF84-D6FC-49D5-B7F4-96049E6FA60E}">
      <dsp:nvSpPr>
        <dsp:cNvPr id="0" name=""/>
        <dsp:cNvSpPr/>
      </dsp:nvSpPr>
      <dsp:spPr>
        <a:xfrm>
          <a:off x="1004" y="340122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/>
            <a:t>Povijesna perspektiva:</a:t>
          </a:r>
          <a:endParaRPr lang="en-US" sz="2500" kern="1200"/>
        </a:p>
      </dsp:txBody>
      <dsp:txXfrm>
        <a:off x="1004" y="340122"/>
        <a:ext cx="3917900" cy="2350740"/>
      </dsp:txXfrm>
    </dsp:sp>
    <dsp:sp modelId="{3FC28E9E-9C85-41C3-B206-22AC0D27F7EC}">
      <dsp:nvSpPr>
        <dsp:cNvPr id="0" name=""/>
        <dsp:cNvSpPr/>
      </dsp:nvSpPr>
      <dsp:spPr>
        <a:xfrm>
          <a:off x="4310695" y="340122"/>
          <a:ext cx="3917900" cy="23507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Na stranici 152 u udžbeniku pročitajte Izvor 1, jednu od priča o tome kako su nastale </a:t>
          </a:r>
          <a:r>
            <a:rPr lang="hr-HR" sz="2500" kern="1200" dirty="0" err="1"/>
            <a:t>Herine</a:t>
          </a:r>
          <a:r>
            <a:rPr lang="hr-HR" sz="2500" kern="1200" dirty="0"/>
            <a:t> igre, u kojima su sudjelovale žene. Odgovorite na pitanja.</a:t>
          </a:r>
          <a:endParaRPr lang="en-US" sz="2500" kern="1200" dirty="0"/>
        </a:p>
      </dsp:txBody>
      <dsp:txXfrm>
        <a:off x="4310695" y="340122"/>
        <a:ext cx="3917900" cy="235074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7F9739-FD67-4434-AC4E-5077B23B19DF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Linearno B pismo</a:t>
          </a:r>
          <a:endParaRPr lang="en-US" sz="2200" kern="1200" dirty="0"/>
        </a:p>
      </dsp:txBody>
      <dsp:txXfrm>
        <a:off x="385762" y="571"/>
        <a:ext cx="2330648" cy="1398389"/>
      </dsp:txXfrm>
    </dsp:sp>
    <dsp:sp modelId="{02AE2E4E-F5C3-4A9C-9832-76F3355C5480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Grčki alfabet</a:t>
          </a:r>
          <a:endParaRPr lang="en-US" sz="2200" kern="1200"/>
        </a:p>
      </dsp:txBody>
      <dsp:txXfrm>
        <a:off x="2949475" y="571"/>
        <a:ext cx="2330648" cy="1398389"/>
      </dsp:txXfrm>
    </dsp:sp>
    <dsp:sp modelId="{7E53D905-71CE-42BD-B7F4-4BE5BE925C4C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Maštoviti i tajanstveni svijet bogova, heroja i nadnaravnih bića</a:t>
          </a:r>
          <a:endParaRPr lang="en-US" sz="2200" kern="1200"/>
        </a:p>
      </dsp:txBody>
      <dsp:txXfrm>
        <a:off x="5513189" y="571"/>
        <a:ext cx="2330648" cy="1398389"/>
      </dsp:txXfrm>
    </dsp:sp>
    <dsp:sp modelId="{1C96BC5F-58ED-4AEC-8FB9-384DFFF8F47B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Mitovi i legende</a:t>
          </a:r>
          <a:endParaRPr lang="en-US" sz="2200" kern="1200"/>
        </a:p>
      </dsp:txBody>
      <dsp:txXfrm>
        <a:off x="1667619" y="1632024"/>
        <a:ext cx="2330648" cy="1398389"/>
      </dsp:txXfrm>
    </dsp:sp>
    <dsp:sp modelId="{BDFA1ABB-1E6B-4976-8652-33C213313A12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Olimpijski bogovi</a:t>
          </a:r>
          <a:endParaRPr lang="en-US" sz="2200" kern="1200"/>
        </a:p>
      </dsp:txBody>
      <dsp:txXfrm>
        <a:off x="4231332" y="1632024"/>
        <a:ext cx="2330648" cy="1398389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437CB1-E532-49A4-B576-FE7F4F58D52C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Heroji: Heraklo, Ahilej</a:t>
          </a:r>
        </a:p>
      </dsp:txBody>
      <dsp:txXfrm>
        <a:off x="385762" y="571"/>
        <a:ext cx="2330648" cy="1398389"/>
      </dsp:txXfrm>
    </dsp:sp>
    <dsp:sp modelId="{7DACCCEA-8C5E-4166-A3F1-9ADFE7AF430C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Muze: </a:t>
          </a:r>
          <a:r>
            <a:rPr lang="hr-HR" sz="2800" kern="1200" dirty="0" err="1"/>
            <a:t>Klio</a:t>
          </a:r>
          <a:endParaRPr lang="hr-HR" sz="2800" kern="1200" dirty="0"/>
        </a:p>
      </dsp:txBody>
      <dsp:txXfrm>
        <a:off x="2949475" y="571"/>
        <a:ext cx="2330648" cy="1398389"/>
      </dsp:txXfrm>
    </dsp:sp>
    <dsp:sp modelId="{8B87943A-DACD-4C57-88B9-7083F61F7D4B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Hramovi – molitva i prinos žrtava</a:t>
          </a:r>
        </a:p>
      </dsp:txBody>
      <dsp:txXfrm>
        <a:off x="5513189" y="571"/>
        <a:ext cx="2330648" cy="1398389"/>
      </dsp:txXfrm>
    </dsp:sp>
    <dsp:sp modelId="{7F73B062-6460-48B4-ACD9-939D9DA7AD53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Proročišta: Delfi, </a:t>
          </a:r>
          <a:r>
            <a:rPr lang="hr-HR" sz="2800" kern="1200" dirty="0" err="1"/>
            <a:t>Dodona</a:t>
          </a:r>
          <a:endParaRPr lang="hr-HR" sz="2800" kern="1200" dirty="0"/>
        </a:p>
      </dsp:txBody>
      <dsp:txXfrm>
        <a:off x="1667619" y="1632024"/>
        <a:ext cx="2330648" cy="1398389"/>
      </dsp:txXfrm>
    </dsp:sp>
    <dsp:sp modelId="{1621049A-C287-4013-9C3B-208F0E6219C4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Proročica Pitija</a:t>
          </a:r>
        </a:p>
      </dsp:txBody>
      <dsp:txXfrm>
        <a:off x="4231332" y="1632024"/>
        <a:ext cx="2330648" cy="1398389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DB99A8-3BD4-45D4-B53F-69144E56E008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Sportske aktivnosti i vježbališta</a:t>
          </a:r>
        </a:p>
      </dsp:txBody>
      <dsp:txXfrm>
        <a:off x="385762" y="571"/>
        <a:ext cx="2330648" cy="1398389"/>
      </dsp:txXfrm>
    </dsp:sp>
    <dsp:sp modelId="{B9783448-BFE8-4709-9006-3A7A8CB25108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776. Godina pr. Krista, prve Olimpijske igre</a:t>
          </a:r>
        </a:p>
      </dsp:txBody>
      <dsp:txXfrm>
        <a:off x="2949475" y="571"/>
        <a:ext cx="2330648" cy="1398389"/>
      </dsp:txXfrm>
    </dsp:sp>
    <dsp:sp modelId="{B89A825B-F62D-4AE7-856F-11EE5BA84C44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Olimpijada</a:t>
          </a:r>
        </a:p>
      </dsp:txBody>
      <dsp:txXfrm>
        <a:off x="5513189" y="571"/>
        <a:ext cx="2330648" cy="1398389"/>
      </dsp:txXfrm>
    </dsp:sp>
    <dsp:sp modelId="{33D0D020-04F9-40BB-980A-6E197307F283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394. godine car </a:t>
          </a:r>
          <a:r>
            <a:rPr lang="hr-HR" sz="2700" kern="1200" dirty="0" err="1"/>
            <a:t>Teodozije</a:t>
          </a:r>
          <a:r>
            <a:rPr lang="hr-HR" sz="2700" kern="1200" dirty="0"/>
            <a:t> ukinuo igre </a:t>
          </a:r>
        </a:p>
      </dsp:txBody>
      <dsp:txXfrm>
        <a:off x="1667619" y="1632024"/>
        <a:ext cx="2330648" cy="1398389"/>
      </dsp:txXfrm>
    </dsp:sp>
    <dsp:sp modelId="{68669B99-80B3-494C-AFFE-78D2CF9C8CE5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Olimpijske igre obnovljene u XIX. stoljeću</a:t>
          </a:r>
        </a:p>
      </dsp:txBody>
      <dsp:txXfrm>
        <a:off x="4231332" y="1632024"/>
        <a:ext cx="2330648" cy="13983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1460B-C770-4398-9019-16CC2B36499D}">
      <dsp:nvSpPr>
        <dsp:cNvPr id="0" name=""/>
        <dsp:cNvSpPr/>
      </dsp:nvSpPr>
      <dsp:spPr>
        <a:xfrm>
          <a:off x="0" y="0"/>
          <a:ext cx="6995160" cy="1363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Maštoviti i tajanstveni svijet </a:t>
          </a:r>
          <a:endParaRPr lang="en-US" sz="3000" kern="1200"/>
        </a:p>
      </dsp:txBody>
      <dsp:txXfrm>
        <a:off x="0" y="0"/>
        <a:ext cx="5665315" cy="1363943"/>
      </dsp:txXfrm>
    </dsp:sp>
    <dsp:sp modelId="{8BE06D70-9659-4755-BA52-95E549C6F12F}">
      <dsp:nvSpPr>
        <dsp:cNvPr id="0" name=""/>
        <dsp:cNvSpPr/>
      </dsp:nvSpPr>
      <dsp:spPr>
        <a:xfrm>
          <a:off x="1234439" y="1667041"/>
          <a:ext cx="6995160" cy="1363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/>
            <a:t>Mitovi o bogovima, herojima i nadnaravnim bićima</a:t>
          </a:r>
          <a:endParaRPr lang="en-US" sz="3000" kern="1200"/>
        </a:p>
      </dsp:txBody>
      <dsp:txXfrm>
        <a:off x="1234439" y="1667041"/>
        <a:ext cx="4874156" cy="1363943"/>
      </dsp:txXfrm>
    </dsp:sp>
    <dsp:sp modelId="{DFA88C2C-70BA-4596-8306-B2E30F872A1C}">
      <dsp:nvSpPr>
        <dsp:cNvPr id="0" name=""/>
        <dsp:cNvSpPr/>
      </dsp:nvSpPr>
      <dsp:spPr>
        <a:xfrm>
          <a:off x="6108596" y="1072210"/>
          <a:ext cx="886563" cy="8865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108596" y="1072210"/>
        <a:ext cx="886563" cy="886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076558-8290-4E6A-97E0-86518C31FE7E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Planina Olimp, olimpijski bogovi:</a:t>
          </a:r>
          <a:endParaRPr lang="en-US" sz="2200" kern="1200" dirty="0"/>
        </a:p>
      </dsp:txBody>
      <dsp:txXfrm>
        <a:off x="385762" y="571"/>
        <a:ext cx="2330648" cy="1398389"/>
      </dsp:txXfrm>
    </dsp:sp>
    <dsp:sp modelId="{3C034BE7-EE8F-4342-B0D5-B9F67E67AEBE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Zeus, vrhovni bog, bog munje i gospodar bogova i ljudi</a:t>
          </a:r>
          <a:endParaRPr lang="en-US" sz="2200" kern="1200"/>
        </a:p>
      </dsp:txBody>
      <dsp:txXfrm>
        <a:off x="2949475" y="571"/>
        <a:ext cx="2330648" cy="1398389"/>
      </dsp:txXfrm>
    </dsp:sp>
    <dsp:sp modelId="{AF3DBDC9-8521-4992-BFAF-E1C19C4E764C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Hera, zaštitnica braka i obitelji</a:t>
          </a:r>
          <a:endParaRPr lang="en-US" sz="2200" kern="1200"/>
        </a:p>
      </dsp:txBody>
      <dsp:txXfrm>
        <a:off x="5513189" y="571"/>
        <a:ext cx="2330648" cy="1398389"/>
      </dsp:txXfrm>
    </dsp:sp>
    <dsp:sp modelId="{A3607E73-8126-46DF-B013-51A218F8DED5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Atena, božica mudrosti i pravednog ratovanja</a:t>
          </a:r>
          <a:endParaRPr lang="en-US" sz="2200" kern="1200"/>
        </a:p>
      </dsp:txBody>
      <dsp:txXfrm>
        <a:off x="1667619" y="1632024"/>
        <a:ext cx="2330648" cy="1398389"/>
      </dsp:txXfrm>
    </dsp:sp>
    <dsp:sp modelId="{BBDCE58C-5CBC-4A6D-9C78-0ED72AE8E0D7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Posejdon, bog mora i zaštitnik ribara</a:t>
          </a:r>
          <a:endParaRPr lang="en-US" sz="2200" kern="1200"/>
        </a:p>
      </dsp:txBody>
      <dsp:txXfrm>
        <a:off x="4231332" y="1632024"/>
        <a:ext cx="2330648" cy="13983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076558-8290-4E6A-97E0-86518C31FE7E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Afrodita, božica ljepote i zaštitnica ljubavi</a:t>
          </a:r>
          <a:endParaRPr lang="en-US" sz="2300" kern="1200" dirty="0"/>
        </a:p>
      </dsp:txBody>
      <dsp:txXfrm>
        <a:off x="385762" y="571"/>
        <a:ext cx="2330648" cy="1398389"/>
      </dsp:txXfrm>
    </dsp:sp>
    <dsp:sp modelId="{3C034BE7-EE8F-4342-B0D5-B9F67E67AEBE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Artemida, božica lova i zaštitnica životinja</a:t>
          </a:r>
          <a:endParaRPr lang="en-US" sz="2300" kern="1200" dirty="0"/>
        </a:p>
      </dsp:txBody>
      <dsp:txXfrm>
        <a:off x="2949475" y="571"/>
        <a:ext cx="2330648" cy="1398389"/>
      </dsp:txXfrm>
    </dsp:sp>
    <dsp:sp modelId="{AF3DBDC9-8521-4992-BFAF-E1C19C4E764C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Apolon, bog Sunčeve svjetlosti i ljepote</a:t>
          </a:r>
          <a:endParaRPr lang="en-US" sz="2300" kern="1200" dirty="0"/>
        </a:p>
      </dsp:txBody>
      <dsp:txXfrm>
        <a:off x="5513189" y="571"/>
        <a:ext cx="2330648" cy="1398389"/>
      </dsp:txXfrm>
    </dsp:sp>
    <dsp:sp modelId="{A3607E73-8126-46DF-B013-51A218F8DED5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Ares, bog rata</a:t>
          </a:r>
          <a:endParaRPr lang="en-US" sz="2300" kern="1200" dirty="0"/>
        </a:p>
      </dsp:txBody>
      <dsp:txXfrm>
        <a:off x="1667619" y="1632024"/>
        <a:ext cx="2330648" cy="1398389"/>
      </dsp:txXfrm>
    </dsp:sp>
    <dsp:sp modelId="{BBDCE58C-5CBC-4A6D-9C78-0ED72AE8E0D7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Hermes, glasnik bogova, zaštitnik putnika i trgovaca</a:t>
          </a:r>
          <a:endParaRPr lang="en-US" sz="2300" kern="1200" dirty="0"/>
        </a:p>
      </dsp:txBody>
      <dsp:txXfrm>
        <a:off x="4231332" y="1632024"/>
        <a:ext cx="2330648" cy="13983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076558-8290-4E6A-97E0-86518C31FE7E}">
      <dsp:nvSpPr>
        <dsp:cNvPr id="0" name=""/>
        <dsp:cNvSpPr/>
      </dsp:nvSpPr>
      <dsp:spPr>
        <a:xfrm>
          <a:off x="0" y="74396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Demetra, božica poljoprivrede i plodnosti</a:t>
          </a:r>
          <a:endParaRPr lang="en-US" sz="2800" kern="1200" dirty="0"/>
        </a:p>
      </dsp:txBody>
      <dsp:txXfrm>
        <a:off x="0" y="743967"/>
        <a:ext cx="2571749" cy="1543050"/>
      </dsp:txXfrm>
    </dsp:sp>
    <dsp:sp modelId="{3C034BE7-EE8F-4342-B0D5-B9F67E67AEBE}">
      <dsp:nvSpPr>
        <dsp:cNvPr id="0" name=""/>
        <dsp:cNvSpPr/>
      </dsp:nvSpPr>
      <dsp:spPr>
        <a:xfrm>
          <a:off x="2828925" y="74396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Hefest, bog vatre i kovača</a:t>
          </a:r>
          <a:endParaRPr lang="en-US" sz="2800" kern="1200" dirty="0"/>
        </a:p>
      </dsp:txBody>
      <dsp:txXfrm>
        <a:off x="2828925" y="743967"/>
        <a:ext cx="2571749" cy="1543050"/>
      </dsp:txXfrm>
    </dsp:sp>
    <dsp:sp modelId="{AF3DBDC9-8521-4992-BFAF-E1C19C4E764C}">
      <dsp:nvSpPr>
        <dsp:cNvPr id="0" name=""/>
        <dsp:cNvSpPr/>
      </dsp:nvSpPr>
      <dsp:spPr>
        <a:xfrm>
          <a:off x="5657849" y="74396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err="1"/>
            <a:t>Hestija</a:t>
          </a:r>
          <a:r>
            <a:rPr lang="hr-HR" sz="2800" kern="1200" dirty="0"/>
            <a:t>, božica vatre i ognjišta</a:t>
          </a:r>
          <a:endParaRPr lang="en-US" sz="2800" kern="1200" dirty="0"/>
        </a:p>
      </dsp:txBody>
      <dsp:txXfrm>
        <a:off x="5657849" y="743967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0E35D8-073E-4F87-8D60-E221FAC48034}">
      <dsp:nvSpPr>
        <dsp:cNvPr id="0" name=""/>
        <dsp:cNvSpPr/>
      </dsp:nvSpPr>
      <dsp:spPr>
        <a:xfrm>
          <a:off x="0" y="511632"/>
          <a:ext cx="8229600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87324" rIns="638708" bIns="234696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300" kern="1200"/>
            <a:t>Djeca bogova i smrtnika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300" kern="1200"/>
            <a:t>Heraklo, junak silne snage</a:t>
          </a:r>
          <a:endParaRPr lang="en-US" sz="3300" kern="120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3300" kern="1200"/>
            <a:t>Ahilej, besmrtnost </a:t>
          </a:r>
          <a:endParaRPr lang="en-US" sz="3300" kern="1200"/>
        </a:p>
      </dsp:txBody>
      <dsp:txXfrm>
        <a:off x="0" y="511632"/>
        <a:ext cx="8229600" cy="2494800"/>
      </dsp:txXfrm>
    </dsp:sp>
    <dsp:sp modelId="{5CCB09BB-02EB-42E2-BF83-D822B9F743B8}">
      <dsp:nvSpPr>
        <dsp:cNvPr id="0" name=""/>
        <dsp:cNvSpPr/>
      </dsp:nvSpPr>
      <dsp:spPr>
        <a:xfrm>
          <a:off x="411480" y="24552"/>
          <a:ext cx="5760720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/>
            <a:t>Grčki heroji:</a:t>
          </a:r>
          <a:endParaRPr lang="en-US" sz="3300" kern="1200"/>
        </a:p>
      </dsp:txBody>
      <dsp:txXfrm>
        <a:off x="411480" y="24552"/>
        <a:ext cx="5760720" cy="9741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0E35D8-073E-4F87-8D60-E221FAC48034}">
      <dsp:nvSpPr>
        <dsp:cNvPr id="0" name=""/>
        <dsp:cNvSpPr/>
      </dsp:nvSpPr>
      <dsp:spPr>
        <a:xfrm>
          <a:off x="0" y="724572"/>
          <a:ext cx="8229600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541528" rIns="638708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Boginje zaštitnice umjetnosti, pjesništva i znanosti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Nadahnuće umjetnika, pjesnika, znanstvenika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600" kern="1200" dirty="0"/>
            <a:t>Muza </a:t>
          </a:r>
          <a:r>
            <a:rPr lang="hr-HR" sz="2600" kern="1200" dirty="0" err="1"/>
            <a:t>Klio</a:t>
          </a:r>
          <a:r>
            <a:rPr lang="hr-HR" sz="2600" kern="1200" dirty="0"/>
            <a:t> zaštitnica povijesti i junačkog pjesništva</a:t>
          </a:r>
          <a:endParaRPr lang="en-US" sz="2600" kern="1200" dirty="0"/>
        </a:p>
      </dsp:txBody>
      <dsp:txXfrm>
        <a:off x="0" y="724572"/>
        <a:ext cx="8229600" cy="1965600"/>
      </dsp:txXfrm>
    </dsp:sp>
    <dsp:sp modelId="{5CCB09BB-02EB-42E2-BF83-D822B9F743B8}">
      <dsp:nvSpPr>
        <dsp:cNvPr id="0" name=""/>
        <dsp:cNvSpPr/>
      </dsp:nvSpPr>
      <dsp:spPr>
        <a:xfrm>
          <a:off x="411480" y="340812"/>
          <a:ext cx="576072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Muze:</a:t>
          </a:r>
          <a:endParaRPr lang="en-US" sz="2600" kern="1200" dirty="0"/>
        </a:p>
      </dsp:txBody>
      <dsp:txXfrm>
        <a:off x="411480" y="340812"/>
        <a:ext cx="5760720" cy="767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C1A0E4-A771-42EE-B2AC-FBC814A002DB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Gradnja hramova u čast bogovima</a:t>
          </a:r>
          <a:endParaRPr lang="en-US" sz="2300" kern="1200"/>
        </a:p>
      </dsp:txBody>
      <dsp:txXfrm>
        <a:off x="385762" y="571"/>
        <a:ext cx="2330648" cy="1398389"/>
      </dsp:txXfrm>
    </dsp:sp>
    <dsp:sp modelId="{9A566639-5955-4BD6-A84F-EDF746383173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Molitva i prinosi žrtava</a:t>
          </a:r>
          <a:endParaRPr lang="en-US" sz="2300" kern="1200"/>
        </a:p>
      </dsp:txBody>
      <dsp:txXfrm>
        <a:off x="2949475" y="571"/>
        <a:ext cx="2330648" cy="1398389"/>
      </dsp:txXfrm>
    </dsp:sp>
    <dsp:sp modelId="{0E07862B-1C7A-49BD-97F1-ED50D6493519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Neka svetišta dobila status proročišta</a:t>
          </a:r>
          <a:endParaRPr lang="en-US" sz="2300" kern="1200"/>
        </a:p>
      </dsp:txBody>
      <dsp:txXfrm>
        <a:off x="5513189" y="571"/>
        <a:ext cx="2330648" cy="1398389"/>
      </dsp:txXfrm>
    </dsp:sp>
    <dsp:sp modelId="{4DA1B245-4D5B-4988-BE87-8A2A714710CA}">
      <dsp:nvSpPr>
        <dsp:cNvPr id="0" name=""/>
        <dsp:cNvSpPr/>
      </dsp:nvSpPr>
      <dsp:spPr>
        <a:xfrm>
          <a:off x="38576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/>
            <a:t>Proročišta, mjesta proricanja budućnosti</a:t>
          </a:r>
          <a:endParaRPr lang="en-US" sz="2300" kern="1200"/>
        </a:p>
      </dsp:txBody>
      <dsp:txXfrm>
        <a:off x="385762" y="1632024"/>
        <a:ext cx="2330648" cy="1398389"/>
      </dsp:txXfrm>
    </dsp:sp>
    <dsp:sp modelId="{474966EB-E4FE-416D-B4C1-1269435E051F}">
      <dsp:nvSpPr>
        <dsp:cNvPr id="0" name=""/>
        <dsp:cNvSpPr/>
      </dsp:nvSpPr>
      <dsp:spPr>
        <a:xfrm>
          <a:off x="2949475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Pitija i Apolonovo proročište u Delfima </a:t>
          </a:r>
          <a:endParaRPr lang="en-US" sz="2300" kern="1200" dirty="0"/>
        </a:p>
      </dsp:txBody>
      <dsp:txXfrm>
        <a:off x="2949475" y="1632024"/>
        <a:ext cx="2330648" cy="1398389"/>
      </dsp:txXfrm>
    </dsp:sp>
    <dsp:sp modelId="{A60CC6FE-8CF8-441E-9F89-A5E1C2E12AB9}">
      <dsp:nvSpPr>
        <dsp:cNvPr id="0" name=""/>
        <dsp:cNvSpPr/>
      </dsp:nvSpPr>
      <dsp:spPr>
        <a:xfrm>
          <a:off x="551318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/>
            <a:t>Zeusovo proročište u Dodomi</a:t>
          </a:r>
          <a:endParaRPr lang="en-US" sz="2300" kern="1200" dirty="0"/>
        </a:p>
      </dsp:txBody>
      <dsp:txXfrm>
        <a:off x="5513189" y="1632024"/>
        <a:ext cx="2330648" cy="139838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D1DC4B-847A-4D33-987A-AD73C1ECC266}">
      <dsp:nvSpPr>
        <dsp:cNvPr id="0" name=""/>
        <dsp:cNvSpPr/>
      </dsp:nvSpPr>
      <dsp:spPr>
        <a:xfrm>
          <a:off x="385762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Sportske aktivnosti</a:t>
          </a:r>
          <a:endParaRPr lang="en-US" sz="2200" kern="1200"/>
        </a:p>
      </dsp:txBody>
      <dsp:txXfrm>
        <a:off x="385762" y="571"/>
        <a:ext cx="2330648" cy="1398389"/>
      </dsp:txXfrm>
    </dsp:sp>
    <dsp:sp modelId="{1B37D960-EBD7-4B76-A0BE-776FFC7D2575}">
      <dsp:nvSpPr>
        <dsp:cNvPr id="0" name=""/>
        <dsp:cNvSpPr/>
      </dsp:nvSpPr>
      <dsp:spPr>
        <a:xfrm>
          <a:off x="2949475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Vježbalište (gimnazij)</a:t>
          </a:r>
          <a:endParaRPr lang="en-US" sz="2200" kern="1200"/>
        </a:p>
      </dsp:txBody>
      <dsp:txXfrm>
        <a:off x="2949475" y="571"/>
        <a:ext cx="2330648" cy="1398389"/>
      </dsp:txXfrm>
    </dsp:sp>
    <dsp:sp modelId="{4807F936-9FD3-42DC-8FFD-9F0170DD7C6D}">
      <dsp:nvSpPr>
        <dsp:cNvPr id="0" name=""/>
        <dsp:cNvSpPr/>
      </dsp:nvSpPr>
      <dsp:spPr>
        <a:xfrm>
          <a:off x="5513189" y="571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776. godina pr. Krista u Olimpiji održane Olimpijske igre</a:t>
          </a:r>
          <a:endParaRPr lang="en-US" sz="2200" kern="1200"/>
        </a:p>
      </dsp:txBody>
      <dsp:txXfrm>
        <a:off x="5513189" y="571"/>
        <a:ext cx="2330648" cy="1398389"/>
      </dsp:txXfrm>
    </dsp:sp>
    <dsp:sp modelId="{6DD888C1-A656-4FE2-8C5A-B40FC07B5EA9}">
      <dsp:nvSpPr>
        <dsp:cNvPr id="0" name=""/>
        <dsp:cNvSpPr/>
      </dsp:nvSpPr>
      <dsp:spPr>
        <a:xfrm>
          <a:off x="1667619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Olimpijada, razdoblje između igara</a:t>
          </a:r>
          <a:endParaRPr lang="en-US" sz="2200" kern="1200"/>
        </a:p>
      </dsp:txBody>
      <dsp:txXfrm>
        <a:off x="1667619" y="1632024"/>
        <a:ext cx="2330648" cy="1398389"/>
      </dsp:txXfrm>
    </dsp:sp>
    <dsp:sp modelId="{C3175298-197E-422B-ABD3-391C271C8234}">
      <dsp:nvSpPr>
        <dsp:cNvPr id="0" name=""/>
        <dsp:cNvSpPr/>
      </dsp:nvSpPr>
      <dsp:spPr>
        <a:xfrm>
          <a:off x="4231332" y="1632024"/>
          <a:ext cx="2330648" cy="1398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/>
            <a:t>Prestanak svih neprijateljstava i jednakost svih Grka</a:t>
          </a:r>
          <a:endParaRPr lang="en-US" sz="2200" kern="1200"/>
        </a:p>
      </dsp:txBody>
      <dsp:txXfrm>
        <a:off x="4231332" y="1632024"/>
        <a:ext cx="2330648" cy="1398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8AF60-ECDD-41A5-ADEB-92939B3EA754}" type="datetimeFigureOut">
              <a:rPr lang="sr-Latn-CS" smtClean="0"/>
              <a:pPr/>
              <a:t>21.10.2019.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72127-E956-452D-8BDC-B1F7D0260BA3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Linearno B pismo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2352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Suvremena rekonstrukcija Delfa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288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Proročica iz Delfa iznad svojeg tronošca.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3315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27492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Ulaz na stadion u Olimpiji.</a:t>
            </a:r>
          </a:p>
          <a:p>
            <a:r>
              <a:rPr lang="hr-HR" dirty="0"/>
              <a:t>Rekonstrukcija Zeusova kipa u Olimpiji. Kip je izrađen od slonovače i ebanovine, ukrašen sa zlatnim i dragim kamenjem, a visok je 13 metara. Izradio ga je slavni kipar </a:t>
            </a:r>
            <a:r>
              <a:rPr lang="hr-HR" dirty="0" err="1"/>
              <a:t>Fidija</a:t>
            </a:r>
            <a:r>
              <a:rPr lang="hr-HR" dirty="0"/>
              <a:t> u V. stoljeću pr. Krista.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27182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84871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Atletičari na grčkoj vazi. Grci su nam ostavili mnoge prikaze različitih sportskih aktivnosti na keramici koju su izrađivali.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868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Rekonstrukcija Zeusova svetišta u Olimpiji.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24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09762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Grčki alfabet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737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prikazuje grčke bogove, braću Posejdona, Zeusa i Hada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7374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Pročitati učenicima mit o postanku svijeta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4193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90041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94517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Tanjur s prikazom grčkog junaka Herakla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072949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321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Grčka muza i zaštitnica povijesti </a:t>
            </a:r>
            <a:r>
              <a:rPr lang="hr-HR" dirty="0" err="1"/>
              <a:t>Klio</a:t>
            </a:r>
            <a:r>
              <a:rPr lang="hr-HR" dirty="0"/>
              <a:t>, u rukama drži svitak s tekstom.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72127-E956-452D-8BDC-B1F7D0260BA3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9863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21.10.2019.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11" name="Picture 10" descr="Picture1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3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err="1"/>
              <a:t>Religija</a:t>
            </a:r>
            <a:r>
              <a:rPr lang="en-US" sz="3800" dirty="0"/>
              <a:t> </a:t>
            </a:r>
            <a:r>
              <a:rPr lang="en-US" sz="3800" dirty="0" err="1"/>
              <a:t>i</a:t>
            </a:r>
            <a:r>
              <a:rPr lang="en-US" sz="3800" dirty="0"/>
              <a:t> </a:t>
            </a:r>
            <a:r>
              <a:rPr lang="en-US" sz="3800" dirty="0" err="1"/>
              <a:t>vjerovanja</a:t>
            </a:r>
            <a:endParaRPr lang="hr-HR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Nastavna tema: </a:t>
            </a:r>
            <a:r>
              <a:rPr lang="en-US" dirty="0" err="1"/>
              <a:t>Grčko</a:t>
            </a:r>
            <a:r>
              <a:rPr lang="en-US" dirty="0"/>
              <a:t> pismo, </a:t>
            </a:r>
            <a:r>
              <a:rPr lang="en-US" dirty="0" err="1"/>
              <a:t>umjetnost</a:t>
            </a:r>
            <a:r>
              <a:rPr lang="en-US" dirty="0"/>
              <a:t>, </a:t>
            </a:r>
            <a:r>
              <a:rPr lang="en-US" dirty="0" err="1"/>
              <a:t>religija</a:t>
            </a:r>
            <a:r>
              <a:rPr lang="en-US" dirty="0"/>
              <a:t>, </a:t>
            </a:r>
            <a:r>
              <a:rPr lang="en-US" dirty="0" err="1"/>
              <a:t>filozofija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znanost</a:t>
            </a:r>
            <a:endParaRPr lang="hr-HR" dirty="0"/>
          </a:p>
        </p:txBody>
      </p:sp>
      <p:pic>
        <p:nvPicPr>
          <p:cNvPr id="4" name="Picture 3" descr="Klio-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7E6393-08CA-48C9-91EB-3FC980C3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C5AF52-92C0-41A9-9345-8650ED834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8820380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008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9C58F0-58DD-4138-8007-F8D861332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08" y="2210982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Religija i vjerovanja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25EE7532-85E1-47C2-A064-A396F3EC3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7726" y="828038"/>
            <a:ext cx="2306274" cy="4135078"/>
          </a:xfrm>
        </p:spPr>
      </p:pic>
      <p:pic>
        <p:nvPicPr>
          <p:cNvPr id="11" name="Slika 10" descr="Slika na kojoj se prikazuje osoba, haljina, stajanje, staro&#10;&#10;Opis je automatski generiran">
            <a:extLst>
              <a:ext uri="{FF2B5EF4-FFF2-40B4-BE49-F238E27FC236}">
                <a16:creationId xmlns:a16="http://schemas.microsoft.com/office/drawing/2014/main" xmlns="" id="{43E7F916-AEF3-41C6-A081-572582607A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548" y="771550"/>
            <a:ext cx="2610120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491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2A1E85-2375-4B12-9CAB-61D3B116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D493B35-54A2-4E12-9B43-A9731C5FE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318595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6088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BF5099-504A-463B-AFAE-D1853D52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/>
              <a:t>Religija i vjerovanja</a:t>
            </a:r>
            <a:endParaRPr lang="hr-HR" dirty="0"/>
          </a:p>
        </p:txBody>
      </p:sp>
      <p:pic>
        <p:nvPicPr>
          <p:cNvPr id="5" name="Rezervirano mjesto sadržaja 4" descr="Slika na kojoj se prikazuje šalica, pribor za jelo, crno, sjedenje&#10;&#10;Opis je automatski generiran">
            <a:extLst>
              <a:ext uri="{FF2B5EF4-FFF2-40B4-BE49-F238E27FC236}">
                <a16:creationId xmlns:a16="http://schemas.microsoft.com/office/drawing/2014/main" xmlns="" id="{6F36B45C-A632-40CD-8BB4-ADA98A092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4360" y="1563688"/>
            <a:ext cx="3035279" cy="3030537"/>
          </a:xfrm>
        </p:spPr>
      </p:pic>
    </p:spTree>
    <p:extLst>
      <p:ext uri="{BB962C8B-B14F-4D97-AF65-F5344CB8AC3E}">
        <p14:creationId xmlns:p14="http://schemas.microsoft.com/office/powerpoint/2010/main" xmlns="" val="417412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2A1E85-2375-4B12-9CAB-61D3B116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D493B35-54A2-4E12-9B43-A9731C5FE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032763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5813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49D0659-1FBC-449A-A09B-E069B8C36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368" y="2391366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Religija i vjerovanja</a:t>
            </a:r>
          </a:p>
        </p:txBody>
      </p:sp>
      <p:pic>
        <p:nvPicPr>
          <p:cNvPr id="5" name="Rezervirano mjesto sadržaja 4" descr="Slika na kojoj se prikazuje zgrada, osoba, skulptura, muškarac&#10;&#10;Opis je automatski generiran">
            <a:extLst>
              <a:ext uri="{FF2B5EF4-FFF2-40B4-BE49-F238E27FC236}">
                <a16:creationId xmlns:a16="http://schemas.microsoft.com/office/drawing/2014/main" xmlns="" id="{EA55D4D1-F895-441F-8B93-1A5FCC769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6" y="828038"/>
            <a:ext cx="2380577" cy="4251564"/>
          </a:xfrm>
        </p:spPr>
      </p:pic>
    </p:spTree>
    <p:extLst>
      <p:ext uri="{BB962C8B-B14F-4D97-AF65-F5344CB8AC3E}">
        <p14:creationId xmlns:p14="http://schemas.microsoft.com/office/powerpoint/2010/main" xmlns="" val="2614560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65DC12-0985-4AA8-AA7E-70A1511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6D0D552-C063-4CCC-BE29-1F73FF7E1F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4566753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1364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AD0E00-5C0F-4A8E-AF69-E81F92D6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Religija i vjerovanja</a:t>
            </a:r>
          </a:p>
        </p:txBody>
      </p:sp>
      <p:pic>
        <p:nvPicPr>
          <p:cNvPr id="5" name="Rezervirano mjesto sadržaja 4" descr="Slika na kojoj se prikazuje trava, zgrada, staro, stajanje&#10;&#10;Opis je automatski generiran">
            <a:extLst>
              <a:ext uri="{FF2B5EF4-FFF2-40B4-BE49-F238E27FC236}">
                <a16:creationId xmlns:a16="http://schemas.microsoft.com/office/drawing/2014/main" xmlns="" id="{70DC80DF-F2EC-4B9A-8D94-29943FE71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30" b="10842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058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staro, stol, sjedenje, crno&#10;&#10;Opis je automatski generiran">
            <a:extLst>
              <a:ext uri="{FF2B5EF4-FFF2-40B4-BE49-F238E27FC236}">
                <a16:creationId xmlns:a16="http://schemas.microsoft.com/office/drawing/2014/main" xmlns="" id="{8E231A40-DF0A-4EF5-B09E-C47CA2F78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440" y="948294"/>
            <a:ext cx="2464422" cy="3656201"/>
          </a:xfrm>
        </p:spPr>
      </p:pic>
    </p:spTree>
    <p:extLst>
      <p:ext uri="{BB962C8B-B14F-4D97-AF65-F5344CB8AC3E}">
        <p14:creationId xmlns:p14="http://schemas.microsoft.com/office/powerpoint/2010/main" xmlns="" val="1591970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47B6B9E-61AE-424E-B77C-829C941F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753AA86-CF47-4262-8CD4-83D91BF33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650770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5982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8A7C20-DED3-4385-BAFB-3876AA9B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Grčko pismo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95047BA-6E36-44F9-A5A8-4C4376C1B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565931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2453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C3DD05-7B61-4197-AB42-E5C711C9C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40" y="2270508"/>
            <a:ext cx="8229600" cy="713234"/>
          </a:xfrm>
        </p:spPr>
        <p:txBody>
          <a:bodyPr>
            <a:normAutofit fontScale="90000"/>
          </a:bodyPr>
          <a:lstStyle/>
          <a:p>
            <a:r>
              <a:rPr lang="hr-HR" dirty="0"/>
              <a:t>Religija i </a:t>
            </a:r>
            <a:br>
              <a:rPr lang="hr-HR" dirty="0"/>
            </a:br>
            <a:r>
              <a:rPr lang="hr-HR" dirty="0"/>
              <a:t>    vjerovanja</a:t>
            </a:r>
          </a:p>
        </p:txBody>
      </p:sp>
      <p:pic>
        <p:nvPicPr>
          <p:cNvPr id="5" name="Rezervirano mjesto sadržaja 4" descr="Slika na kojoj se prikazuje zgrada, na otvorenom, sjedenje, voda&#10;&#10;Opis je automatski generiran">
            <a:extLst>
              <a:ext uri="{FF2B5EF4-FFF2-40B4-BE49-F238E27FC236}">
                <a16:creationId xmlns:a16="http://schemas.microsoft.com/office/drawing/2014/main" xmlns="" id="{867B9CA9-6E9F-498C-9614-17C736265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257" y="1109061"/>
            <a:ext cx="2765318" cy="3739662"/>
          </a:xfrm>
        </p:spPr>
      </p:pic>
      <p:pic>
        <p:nvPicPr>
          <p:cNvPr id="7" name="Slika 6" descr="Slika na kojoj se prikazuje na otvorenom, zgrada, kamen, cigla&#10;&#10;Opis je automatski generiran">
            <a:extLst>
              <a:ext uri="{FF2B5EF4-FFF2-40B4-BE49-F238E27FC236}">
                <a16:creationId xmlns:a16="http://schemas.microsoft.com/office/drawing/2014/main" xmlns="" id="{96DF8019-937F-4A2E-9893-95922CA01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99" y="814284"/>
            <a:ext cx="2886144" cy="432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574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A2AF24-7F79-4670-B67A-34EB6F33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135CD8DE-4A44-46E5-B288-DED9908F3F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573750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97756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80598A-0A5F-4F92-B5D4-35E2B334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78680FD-B21C-4E54-8605-ED2CF7E5F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44828132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34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C711B86-FA81-49FF-A681-DF3EC10E0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Religija i vjerovanja</a:t>
            </a:r>
          </a:p>
        </p:txBody>
      </p:sp>
      <p:pic>
        <p:nvPicPr>
          <p:cNvPr id="5" name="Rezervirano mjesto sadržaja 4" descr="Slika na kojoj se prikazuje posuda, biljka, boca, vrč&#10;&#10;Opis je automatski generiran">
            <a:extLst>
              <a:ext uri="{FF2B5EF4-FFF2-40B4-BE49-F238E27FC236}">
                <a16:creationId xmlns:a16="http://schemas.microsoft.com/office/drawing/2014/main" xmlns="" id="{29273CA9-6ECC-445C-984A-DB9701FF8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068" y="1563637"/>
            <a:ext cx="4137863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1936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B39D52F-05BB-4D13-BE54-0B22070EF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Religija i vjerovanja</a:t>
            </a:r>
          </a:p>
        </p:txBody>
      </p:sp>
      <p:pic>
        <p:nvPicPr>
          <p:cNvPr id="5" name="Rezervirano mjesto sadržaja 4" descr="Slika na kojoj se prikazuje strujni krug&#10;&#10;Opis je automatski generiran">
            <a:extLst>
              <a:ext uri="{FF2B5EF4-FFF2-40B4-BE49-F238E27FC236}">
                <a16:creationId xmlns:a16="http://schemas.microsoft.com/office/drawing/2014/main" xmlns="" id="{62199948-32E5-48A1-A48C-E1DF73968C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49326"/>
            <a:ext cx="4040188" cy="272712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xmlns="" id="{6B206780-42E8-4F3E-A9EF-1DD41E415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7388" y="1391246"/>
            <a:ext cx="4498974" cy="2963466"/>
          </a:xfrm>
        </p:spPr>
        <p:txBody>
          <a:bodyPr/>
          <a:lstStyle/>
          <a:p>
            <a:r>
              <a:rPr lang="hr-HR" dirty="0"/>
              <a:t>Olimpija, mjesto održavanja Olimpijskih igara</a:t>
            </a:r>
          </a:p>
          <a:p>
            <a:r>
              <a:rPr lang="hr-HR" dirty="0"/>
              <a:t>30 dana priprema i treniranja</a:t>
            </a:r>
          </a:p>
          <a:p>
            <a:r>
              <a:rPr lang="hr-HR" dirty="0"/>
              <a:t>394. godine rimski car </a:t>
            </a:r>
            <a:r>
              <a:rPr lang="hr-HR" dirty="0" err="1"/>
              <a:t>Teodozije</a:t>
            </a:r>
            <a:r>
              <a:rPr lang="hr-HR" dirty="0"/>
              <a:t> ukinuo igre</a:t>
            </a:r>
          </a:p>
          <a:p>
            <a:r>
              <a:rPr lang="hr-HR" dirty="0"/>
              <a:t>Igre obnovljene u XIX. stoljeću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0561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1CF2BC-BA6A-4B28-8565-C94EFEC6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047" y="1068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100">
                <a:solidFill>
                  <a:schemeClr val="tx1"/>
                </a:solidFill>
              </a:rPr>
              <a:t>Religija i vjerovanja</a:t>
            </a:r>
            <a:r>
              <a:rPr lang="hr-HR" sz="2100" dirty="0">
                <a:solidFill>
                  <a:schemeClr val="tx1"/>
                </a:solidFill>
              </a:rPr>
              <a:t/>
            </a:r>
            <a:br>
              <a:rPr lang="hr-HR" sz="2100" dirty="0">
                <a:solidFill>
                  <a:schemeClr val="tx1"/>
                </a:solidFill>
              </a:rPr>
            </a:br>
            <a:endParaRPr lang="hr-HR" sz="2100" dirty="0">
              <a:solidFill>
                <a:schemeClr val="tx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4D23888C-B433-4704-95A6-96706C1A26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448757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31711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1421C9-6FCF-434F-ACAD-7C0174CF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E03E340-6125-4536-86FD-D81A06F98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9068011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91745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1421C9-6FCF-434F-ACAD-7C0174CF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E03E340-6125-4536-86FD-D81A06F98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2608548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78268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1421C9-6FCF-434F-ACAD-7C0174CFD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2E03E340-6125-4536-86FD-D81A06F98B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0949737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3235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F77C1D-C546-4965-8345-213B05DE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Grčko pismo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CAE1845D-E579-45CD-955B-247A7587B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51" b="9173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4011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98E61D-D705-494E-84D7-B581D518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Grčko pismo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8FFEBFD-A50B-4D6A-B6D1-992F305F2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Grci zbog trgovine preuzeli feničko glasovno pismo</a:t>
            </a:r>
          </a:p>
          <a:p>
            <a:r>
              <a:rPr lang="hr-HR" dirty="0"/>
              <a:t>Potkraj IX. stoljeća pr. Krista nastaje grčki alfabet</a:t>
            </a:r>
          </a:p>
          <a:p>
            <a:r>
              <a:rPr lang="hr-HR" dirty="0"/>
              <a:t>Pismo se upotrebljava i danas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477983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59DBD37-5729-49DE-B872-2CBDBC26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Grčko pismo</a:t>
            </a:r>
          </a:p>
        </p:txBody>
      </p:sp>
      <p:pic>
        <p:nvPicPr>
          <p:cNvPr id="5" name="Rezervirano mjesto sadržaja 4" descr="Slika na kojoj se prikazuje crno, cigla, bijelo, stajanje&#10;&#10;Opis je automatski generiran">
            <a:extLst>
              <a:ext uri="{FF2B5EF4-FFF2-40B4-BE49-F238E27FC236}">
                <a16:creationId xmlns:a16="http://schemas.microsoft.com/office/drawing/2014/main" xmlns="" id="{E7CFC741-40F0-4A35-9643-7F8379D49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58" b="31861"/>
          <a:stretch/>
        </p:blipFill>
        <p:spPr>
          <a:xfrm>
            <a:off x="457200" y="1563637"/>
            <a:ext cx="8229600" cy="3030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443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2A6B33-4C5A-4214-9897-880B498E3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Religija i vjerovanja</a:t>
            </a:r>
          </a:p>
        </p:txBody>
      </p:sp>
      <p:pic>
        <p:nvPicPr>
          <p:cNvPr id="5" name="Rezervirano mjesto sadržaja 4" descr="Slika na kojoj se prikazuje stajanje, skijanje, držanje, muškarac&#10;&#10;Opis je automatski generiran">
            <a:extLst>
              <a:ext uri="{FF2B5EF4-FFF2-40B4-BE49-F238E27FC236}">
                <a16:creationId xmlns:a16="http://schemas.microsoft.com/office/drawing/2014/main" xmlns="" id="{FE9EF907-3A02-4B7C-8CB2-B481F3ABF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9235" y="1563688"/>
            <a:ext cx="3825529" cy="303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528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4ED5BF-F617-4235-BE2A-8CBB6A7A1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 dirty="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8489DEC7-CF1A-4736-BC3F-199B7E7867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577661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24621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7E6393-08CA-48C9-91EB-3FC980C3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C5AF52-92C0-41A9-9345-8650ED834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340964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9896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7E6393-08CA-48C9-91EB-3FC980C3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4400">
                <a:solidFill>
                  <a:schemeClr val="tx1"/>
                </a:solidFill>
              </a:rPr>
              <a:t>Religija i vjerovanja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98C5AF52-92C0-41A9-9345-8650ED834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7666965"/>
              </p:ext>
            </p:extLst>
          </p:nvPr>
        </p:nvGraphicFramePr>
        <p:xfrm>
          <a:off x="457200" y="1563637"/>
          <a:ext cx="8229600" cy="303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5981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645</Words>
  <Application>Microsoft Office PowerPoint</Application>
  <PresentationFormat>On-screen Show (16:9)</PresentationFormat>
  <Paragraphs>127</Paragraphs>
  <Slides>28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Religija i vjerovanja</vt:lpstr>
      <vt:lpstr>Grčko pismo</vt:lpstr>
      <vt:lpstr>Grčko pismo</vt:lpstr>
      <vt:lpstr>Grčko pismo</vt:lpstr>
      <vt:lpstr>Grčko pismo</vt:lpstr>
      <vt:lpstr>Religija i vjerovanja</vt:lpstr>
      <vt:lpstr>Religija i vjerovanja</vt:lpstr>
      <vt:lpstr>Religija i vjerovanja</vt:lpstr>
      <vt:lpstr>Religija i vjerovanja</vt:lpstr>
      <vt:lpstr>Religija i vjerovanja</vt:lpstr>
      <vt:lpstr>Religija i vjerovanja</vt:lpstr>
      <vt:lpstr>Religija i vjerovanja</vt:lpstr>
      <vt:lpstr>Religija i vjerovanja</vt:lpstr>
      <vt:lpstr>Religija i vjerovanja</vt:lpstr>
      <vt:lpstr>Religija i vjerovanja</vt:lpstr>
      <vt:lpstr>Religija i vjerovanja</vt:lpstr>
      <vt:lpstr>Religija i vjerovanja</vt:lpstr>
      <vt:lpstr>Slide 18</vt:lpstr>
      <vt:lpstr>Religija i vjerovanja</vt:lpstr>
      <vt:lpstr>Religija i      vjerovanja</vt:lpstr>
      <vt:lpstr>Religija i vjerovanja</vt:lpstr>
      <vt:lpstr>Religija i vjerovanja</vt:lpstr>
      <vt:lpstr>Religija i vjerovanja</vt:lpstr>
      <vt:lpstr>Slide 24</vt:lpstr>
      <vt:lpstr>Religija i vjerovanja 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Religija i vjerovanja</dc:title>
  <dc:creator>Ivan Cuzic</dc:creator>
  <cp:lastModifiedBy>dvukelic</cp:lastModifiedBy>
  <cp:revision>3</cp:revision>
  <dcterms:created xsi:type="dcterms:W3CDTF">2019-10-19T13:51:53Z</dcterms:created>
  <dcterms:modified xsi:type="dcterms:W3CDTF">2019-10-21T07:50:42Z</dcterms:modified>
</cp:coreProperties>
</file>